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harts/chart1.xml" ContentType="application/vnd.openxmlformats-officedocument.drawingml.chart+xml"/>
  <Override PartName="/ppt/charts/colors1.xml" ContentType="application/vnd.ms-office.chartcolorstyle+xml"/>
  <Override PartName="/ppt/charts/style1.xml" ContentType="application/vnd.ms-office.chartstyle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85" r:id="rId3"/>
    <p:sldId id="286" r:id="rId4"/>
    <p:sldId id="287" r:id="rId6"/>
    <p:sldId id="288" r:id="rId7"/>
    <p:sldId id="269" r:id="rId8"/>
    <p:sldId id="270" r:id="rId9"/>
    <p:sldId id="326" r:id="rId10"/>
    <p:sldId id="263" r:id="rId11"/>
    <p:sldId id="289" r:id="rId12"/>
    <p:sldId id="264" r:id="rId13"/>
    <p:sldId id="306" r:id="rId14"/>
    <p:sldId id="271" r:id="rId15"/>
    <p:sldId id="272" r:id="rId16"/>
    <p:sldId id="290" r:id="rId17"/>
    <p:sldId id="265" r:id="rId18"/>
    <p:sldId id="273" r:id="rId19"/>
    <p:sldId id="291" r:id="rId20"/>
    <p:sldId id="275" r:id="rId21"/>
    <p:sldId id="278" r:id="rId22"/>
    <p:sldId id="292" r:id="rId23"/>
    <p:sldId id="277" r:id="rId24"/>
    <p:sldId id="307" r:id="rId25"/>
    <p:sldId id="303" r:id="rId26"/>
    <p:sldId id="279" r:id="rId27"/>
    <p:sldId id="293" r:id="rId28"/>
    <p:sldId id="280" r:id="rId29"/>
    <p:sldId id="281" r:id="rId30"/>
    <p:sldId id="283" r:id="rId31"/>
    <p:sldId id="327" r:id="rId32"/>
  </p:sldIdLst>
  <p:sldSz cx="12192000" cy="6858000"/>
  <p:notesSz cx="6858000" cy="9144000"/>
  <p:custDataLst>
    <p:tags r:id="rId3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64630"/>
    <a:srgbClr val="2746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8448" autoAdjust="0"/>
    <p:restoredTop sz="94660"/>
  </p:normalViewPr>
  <p:slideViewPr>
    <p:cSldViewPr snapToGrid="0" showGuides="1">
      <p:cViewPr>
        <p:scale>
          <a:sx n="42" d="100"/>
          <a:sy n="42" d="100"/>
        </p:scale>
        <p:origin x="2466" y="169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6" Type="http://schemas.openxmlformats.org/officeDocument/2006/relationships/tags" Target="tags/tag31.xml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charts/_rels/chart1.xml.rels><?xml version="1.0" encoding="UTF-8" standalone="yes"?>
<Relationships xmlns="http://schemas.openxmlformats.org/package/2006/relationships"><Relationship Id="rId4" Type="http://schemas.microsoft.com/office/2011/relationships/chartColorStyle" Target="colors1.xml"/><Relationship Id="rId3" Type="http://schemas.microsoft.com/office/2011/relationships/chartStyle" Target="style1.xml"/><Relationship Id="rId2" Type="http://schemas.openxmlformats.org/officeDocument/2006/relationships/themeOverride" Target="../theme/themeOverride1.xml"/><Relationship Id="rId1" Type="http://schemas.openxmlformats.org/officeDocument/2006/relationships/package" Target="../embeddings/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lang="zh-CN"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+mn-lt"/>
              </a:defRPr>
            </a:pPr>
            <a:r>
              <a:rPr lang="zh-CN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图表标题</a:t>
            </a:r>
            <a:endParaRPr lang="zh-CN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c:rich>
      </c:tx>
      <c:layout/>
      <c:overlay val="0"/>
      <c:spPr>
        <a:noFill/>
        <a:ln>
          <a:noFill/>
        </a:ln>
        <a:effectLst/>
      </c:sp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27467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4.5</c:v>
                </c:pt>
                <c:pt idx="5">
                  <c:v>2.5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B64630"/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Sheet1!$C$2:$C$7</c:f>
              <c:numCache>
                <c:formatCode>General</c:formatCode>
                <c:ptCount val="6"/>
                <c:pt idx="0">
                  <c:v>2.4</c:v>
                </c:pt>
                <c:pt idx="1">
                  <c:v>4.4</c:v>
                </c:pt>
                <c:pt idx="2">
                  <c:v>1.8</c:v>
                </c:pt>
                <c:pt idx="3">
                  <c:v>2.8</c:v>
                </c:pt>
                <c:pt idx="4">
                  <c:v>2.8</c:v>
                </c:pt>
                <c:pt idx="5">
                  <c:v>4.4</c:v>
                </c:pt>
              </c:numCache>
            </c:numRef>
          </c:val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ysClr val="window" lastClr="FFFFFF">
                <a:lumMod val="75000"/>
              </a:sysClr>
            </a:solidFill>
            <a:ln>
              <a:noFill/>
            </a:ln>
            <a:effectLst/>
          </c:spPr>
          <c:invertIfNegative val="0"/>
          <c:dLbls>
            <c:delete val="1"/>
          </c:dLbls>
          <c:cat>
            <c:strRef>
              <c:f>Sheet1!$A$2:$A$7</c:f>
              <c:strCache>
                <c:ptCount val="6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  <c:pt idx="4">
                  <c:v>Category 5</c:v>
                </c:pt>
                <c:pt idx="5">
                  <c:v>Category 6</c:v>
                </c:pt>
              </c:strCache>
            </c:strRef>
          </c:cat>
          <c:val>
            <c:numRef>
              <c:f>Sheet1!$D$2:$D$7</c:f>
              <c:numCache>
                <c:formatCode>General</c:formatCode>
                <c:ptCount val="6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5</c:v>
                </c:pt>
                <c:pt idx="5">
                  <c:v>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68367440"/>
        <c:axId val="468363128"/>
      </c:barChart>
      <c:catAx>
        <c:axId val="468367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+mn-lt"/>
              </a:defRPr>
            </a:pPr>
          </a:p>
        </c:txPr>
        <c:crossAx val="468363128"/>
        <c:crosses val="autoZero"/>
        <c:auto val="1"/>
        <c:lblAlgn val="ctr"/>
        <c:lblOffset val="100"/>
        <c:noMultiLvlLbl val="0"/>
      </c:catAx>
      <c:valAx>
        <c:axId val="468363128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+mn-ea"/>
                <a:sym typeface="+mn-lt"/>
              </a:defRPr>
            </a:pPr>
          </a:p>
        </c:txPr>
        <c:crossAx val="468367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lang="zh-CN" sz="10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字魂105号-简雅黑" panose="00000500000000000000" pitchFamily="2" charset="-122"/>
              <a:ea typeface="字魂105号-简雅黑" panose="00000500000000000000" pitchFamily="2" charset="-122"/>
              <a:cs typeface="+mn-ea"/>
              <a:sym typeface="+mn-lt"/>
            </a:defRPr>
          </a:pPr>
        </a:p>
      </c:txPr>
    </c:legend>
    <c:plotVisOnly val="1"/>
    <c:dispBlanksAs val="gap"/>
    <c:showDLblsOverMax val="0"/>
    <c:extLst>
      <c:ext uri="{0b15fc19-7d7d-44ad-8c2d-2c3a37ce22c3}">
        <chartProps xmlns="https://web.wps.cn/et/2018/main" chartId="{71c4f5ef-344d-4138-8bdd-f657b62d0c73}"/>
      </c:ext>
    </c:extLst>
  </c:chart>
  <c:spPr>
    <a:noFill/>
    <a:ln>
      <a:noFill/>
    </a:ln>
    <a:effectLst/>
  </c:spPr>
  <c:txPr>
    <a:bodyPr/>
    <a:lstStyle/>
    <a:p>
      <a:pPr>
        <a:defRPr lang="zh-CN" sz="1600">
          <a:latin typeface="+mn-lt"/>
          <a:ea typeface="+mn-ea"/>
          <a:cs typeface="+mn-ea"/>
          <a:sym typeface="+mn-lt"/>
        </a:defRPr>
      </a:pPr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>
</file>

<file path=ppt/media/image1.jpe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eg>
</file>

<file path=ppt/media/image4.png>
</file>

<file path=ppt/media/image5.wdp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D3B4CCB7-75AF-4EBD-B64F-EFB7EC1AFB38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fld id="{3717439D-7CD8-4846-9874-57BD37A0FF99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思源黑体" panose="020B0500000000000000" pitchFamily="34" charset="-122"/>
        <a:ea typeface="思源黑体" panose="020B0500000000000000" pitchFamily="34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思源黑体" panose="020B0500000000000000" pitchFamily="34" charset="-122"/>
        <a:ea typeface="思源黑体" panose="020B0500000000000000" pitchFamily="34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思源黑体" panose="020B0500000000000000" pitchFamily="34" charset="-122"/>
        <a:ea typeface="思源黑体" panose="020B0500000000000000" pitchFamily="34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思源黑体" panose="020B0500000000000000" pitchFamily="34" charset="-122"/>
        <a:ea typeface="思源黑体" panose="020B0500000000000000" pitchFamily="34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思源黑体" panose="020B0500000000000000" pitchFamily="34" charset="-122"/>
        <a:ea typeface="思源黑体" panose="020B0500000000000000" pitchFamily="34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87CAE1-DC6C-464D-9A6A-DEDBFF4474A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7BF2FF-AB26-42B1-B18B-19F5B70C603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直接连接符 14"/>
          <p:cNvCxnSpPr/>
          <p:nvPr userDrawn="1"/>
        </p:nvCxnSpPr>
        <p:spPr>
          <a:xfrm>
            <a:off x="1334390" y="923870"/>
            <a:ext cx="10705210" cy="0"/>
          </a:xfrm>
          <a:prstGeom prst="line">
            <a:avLst/>
          </a:prstGeom>
          <a:ln w="12700">
            <a:solidFill>
              <a:schemeClr val="bg1">
                <a:lumMod val="75000"/>
                <a:alpha val="70000"/>
              </a:schemeClr>
            </a:solidFill>
          </a:ln>
          <a:effectLst>
            <a:outerShdw blurRad="63500" dist="25400" dir="2700000" algn="tl" rotWithShape="0">
              <a:prstClr val="black">
                <a:alpha val="15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 userDrawn="1"/>
        </p:nvSpPr>
        <p:spPr>
          <a:xfrm>
            <a:off x="-330201" y="-330661"/>
            <a:ext cx="884133" cy="884133"/>
          </a:xfrm>
          <a:prstGeom prst="roundRect">
            <a:avLst/>
          </a:prstGeom>
          <a:noFill/>
          <a:ln w="635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 userDrawn="1"/>
        </p:nvSpPr>
        <p:spPr>
          <a:xfrm rot="3600000">
            <a:off x="139951" y="880828"/>
            <a:ext cx="397501" cy="397501"/>
          </a:xfrm>
          <a:prstGeom prst="roundRect">
            <a:avLst/>
          </a:prstGeom>
          <a:noFill/>
          <a:ln w="381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 userDrawn="1"/>
        </p:nvSpPr>
        <p:spPr>
          <a:xfrm rot="1800000">
            <a:off x="297094" y="291079"/>
            <a:ext cx="663132" cy="663132"/>
          </a:xfrm>
          <a:prstGeom prst="roundRect">
            <a:avLst/>
          </a:prstGeom>
          <a:solidFill>
            <a:srgbClr val="274670"/>
          </a:solidFill>
          <a:ln w="127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 userDrawn="1"/>
        </p:nvSpPr>
        <p:spPr>
          <a:xfrm rot="3600000">
            <a:off x="990703" y="858886"/>
            <a:ext cx="183165" cy="183165"/>
          </a:xfrm>
          <a:prstGeom prst="roundRect">
            <a:avLst/>
          </a:prstGeom>
          <a:solidFill>
            <a:srgbClr val="B64630"/>
          </a:solidFill>
          <a:ln w="38100" cap="flat" cmpd="sng" algn="ctr">
            <a:noFill/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9271000" y="424105"/>
            <a:ext cx="28829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0" i="1" dirty="0" smtClean="0">
                <a:solidFill>
                  <a:srgbClr val="B6463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逐鹿 </a:t>
            </a:r>
            <a:r>
              <a:rPr lang="zh-CN" altLang="en-US" sz="1800" b="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而上  </a:t>
            </a:r>
            <a:r>
              <a:rPr lang="zh-CN" altLang="en-US" sz="2400" b="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</a:t>
            </a:r>
            <a:r>
              <a:rPr lang="zh-CN" altLang="en-US" sz="2400" b="0" i="1" dirty="0" smtClean="0">
                <a:solidFill>
                  <a:srgbClr val="274670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踏梦 </a:t>
            </a:r>
            <a:r>
              <a:rPr lang="zh-CN" altLang="en-US" sz="1800" b="0" i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前行</a:t>
            </a:r>
            <a:endParaRPr lang="zh-CN" altLang="en-US" sz="1000" b="0" i="1" dirty="0" smtClean="0">
              <a:solidFill>
                <a:schemeClr val="tx1">
                  <a:lumMod val="85000"/>
                  <a:lumOff val="15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3.xml"/><Relationship Id="rId4" Type="http://schemas.openxmlformats.org/officeDocument/2006/relationships/image" Target="../media/image2.png"/><Relationship Id="rId3" Type="http://schemas.microsoft.com/office/2007/relationships/media" Target="../media/media1.mp3"/><Relationship Id="rId2" Type="http://schemas.openxmlformats.org/officeDocument/2006/relationships/audio" Target="NULL" TargetMode="Externa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14.jpeg"/><Relationship Id="rId2" Type="http://schemas.openxmlformats.org/officeDocument/2006/relationships/image" Target="../media/image13.png"/><Relationship Id="rId1" Type="http://schemas.openxmlformats.org/officeDocument/2006/relationships/image" Target="../media/image12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3" Type="http://schemas.openxmlformats.org/officeDocument/2006/relationships/notesSlide" Target="../notesSlides/notesSlide1.xml"/><Relationship Id="rId32" Type="http://schemas.openxmlformats.org/officeDocument/2006/relationships/slideLayout" Target="../slideLayouts/slideLayout4.xml"/><Relationship Id="rId31" Type="http://schemas.openxmlformats.org/officeDocument/2006/relationships/tags" Target="../tags/tag30.xml"/><Relationship Id="rId30" Type="http://schemas.openxmlformats.org/officeDocument/2006/relationships/tags" Target="../tags/tag29.xml"/><Relationship Id="rId3" Type="http://schemas.openxmlformats.org/officeDocument/2006/relationships/tags" Target="../tags/tag2.xml"/><Relationship Id="rId29" Type="http://schemas.openxmlformats.org/officeDocument/2006/relationships/tags" Target="../tags/tag28.xml"/><Relationship Id="rId28" Type="http://schemas.openxmlformats.org/officeDocument/2006/relationships/tags" Target="../tags/tag27.xml"/><Relationship Id="rId27" Type="http://schemas.openxmlformats.org/officeDocument/2006/relationships/tags" Target="../tags/tag26.xml"/><Relationship Id="rId26" Type="http://schemas.openxmlformats.org/officeDocument/2006/relationships/tags" Target="../tags/tag25.xml"/><Relationship Id="rId25" Type="http://schemas.openxmlformats.org/officeDocument/2006/relationships/tags" Target="../tags/tag24.xml"/><Relationship Id="rId24" Type="http://schemas.openxmlformats.org/officeDocument/2006/relationships/tags" Target="../tags/tag23.xml"/><Relationship Id="rId23" Type="http://schemas.openxmlformats.org/officeDocument/2006/relationships/tags" Target="../tags/tag22.xml"/><Relationship Id="rId22" Type="http://schemas.openxmlformats.org/officeDocument/2006/relationships/tags" Target="../tags/tag21.xml"/><Relationship Id="rId21" Type="http://schemas.openxmlformats.org/officeDocument/2006/relationships/tags" Target="../tags/tag20.xml"/><Relationship Id="rId20" Type="http://schemas.openxmlformats.org/officeDocument/2006/relationships/tags" Target="../tags/tag19.xml"/><Relationship Id="rId2" Type="http://schemas.openxmlformats.org/officeDocument/2006/relationships/tags" Target="../tags/tag1.xml"/><Relationship Id="rId19" Type="http://schemas.openxmlformats.org/officeDocument/2006/relationships/tags" Target="../tags/tag18.xml"/><Relationship Id="rId18" Type="http://schemas.openxmlformats.org/officeDocument/2006/relationships/tags" Target="../tags/tag17.xml"/><Relationship Id="rId17" Type="http://schemas.openxmlformats.org/officeDocument/2006/relationships/tags" Target="../tags/tag16.xml"/><Relationship Id="rId16" Type="http://schemas.openxmlformats.org/officeDocument/2006/relationships/tags" Target="../tags/tag15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8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2.jpeg"/><Relationship Id="rId2" Type="http://schemas.openxmlformats.org/officeDocument/2006/relationships/image" Target="../media/image21.jpeg"/><Relationship Id="rId1" Type="http://schemas.openxmlformats.org/officeDocument/2006/relationships/image" Target="../media/image20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0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8.jpeg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0.jpeg"/><Relationship Id="rId1" Type="http://schemas.openxmlformats.org/officeDocument/2006/relationships/image" Target="../media/image9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5.xml"/><Relationship Id="rId2" Type="http://schemas.microsoft.com/office/2007/relationships/hdphoto" Target="../media/image5.wdp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2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 rot="1800000">
            <a:off x="-630936" y="-457201"/>
            <a:ext cx="2542032" cy="2542032"/>
          </a:xfrm>
          <a:prstGeom prst="roundRect">
            <a:avLst/>
          </a:prstGeom>
          <a:solidFill>
            <a:srgbClr val="274670"/>
          </a:solidFill>
          <a:ln w="508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 rot="1800000">
            <a:off x="10897048" y="3491224"/>
            <a:ext cx="2845934" cy="2845934"/>
          </a:xfrm>
          <a:prstGeom prst="roundRect">
            <a:avLst/>
          </a:prstGeom>
          <a:noFill/>
          <a:ln w="1778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4" name="圆角矩形 63"/>
          <p:cNvSpPr/>
          <p:nvPr/>
        </p:nvSpPr>
        <p:spPr>
          <a:xfrm rot="3600000">
            <a:off x="10508508" y="2952569"/>
            <a:ext cx="1217908" cy="1217908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5" name="圆角矩形 64"/>
          <p:cNvSpPr/>
          <p:nvPr/>
        </p:nvSpPr>
        <p:spPr>
          <a:xfrm rot="3600000">
            <a:off x="-800721" y="3299803"/>
            <a:ext cx="1217908" cy="1217908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 rot="1800000">
            <a:off x="687288" y="1979863"/>
            <a:ext cx="1247278" cy="1247278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7" name="圆角矩形 66"/>
          <p:cNvSpPr/>
          <p:nvPr/>
        </p:nvSpPr>
        <p:spPr>
          <a:xfrm rot="3811769">
            <a:off x="10418610" y="4839194"/>
            <a:ext cx="2898428" cy="2898428"/>
          </a:xfrm>
          <a:prstGeom prst="roundRect">
            <a:avLst/>
          </a:prstGeom>
          <a:solidFill>
            <a:srgbClr val="B64630"/>
          </a:solidFill>
          <a:ln w="508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 bwMode="auto">
          <a:xfrm>
            <a:off x="2664049" y="2189075"/>
            <a:ext cx="6889854" cy="1106805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algn="dist">
              <a:defRPr/>
            </a:pPr>
            <a:r>
              <a:rPr lang="zh-CN" altLang="en-US" sz="6600" b="0" spc="-300" dirty="0" smtClean="0">
                <a:solidFill>
                  <a:srgbClr val="B64630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华文中宋" panose="02010600040101010101" charset="-122"/>
                <a:ea typeface="华文中宋" panose="02010600040101010101" charset="-122"/>
                <a:cs typeface="Aa楷体" panose="02000500000000000000" pitchFamily="2" charset="-122"/>
              </a:rPr>
              <a:t>简约个人</a:t>
            </a:r>
            <a:r>
              <a:rPr lang="zh-CN" altLang="en-US" sz="6600" b="0" spc="-300" dirty="0" smtClean="0">
                <a:solidFill>
                  <a:srgbClr val="274670"/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华文中宋" panose="02010600040101010101" charset="-122"/>
                <a:ea typeface="华文中宋" panose="02010600040101010101" charset="-122"/>
                <a:cs typeface="Aa楷体" panose="02000500000000000000" pitchFamily="2" charset="-122"/>
              </a:rPr>
              <a:t>述职报告</a:t>
            </a:r>
            <a:endParaRPr lang="zh-CN" altLang="en-US" sz="6600" b="0" spc="-300" dirty="0">
              <a:solidFill>
                <a:srgbClr val="274670"/>
              </a:solidFill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华文中宋" panose="02010600040101010101" charset="-122"/>
              <a:ea typeface="华文中宋" panose="02010600040101010101" charset="-122"/>
              <a:cs typeface="Aa楷体" panose="02000500000000000000" pitchFamily="2" charset="-122"/>
            </a:endParaRPr>
          </a:p>
        </p:txBody>
      </p:sp>
      <p:sp>
        <p:nvSpPr>
          <p:cNvPr id="52" name="矩形 51"/>
          <p:cNvSpPr/>
          <p:nvPr/>
        </p:nvSpPr>
        <p:spPr bwMode="auto">
          <a:xfrm>
            <a:off x="2897277" y="3949297"/>
            <a:ext cx="6423398" cy="4399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Brief introduction of new employee induction training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enterpriseand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business process of business finance insurance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bankLorem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ipsum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dolor sit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amet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consectetuer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dipiscing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elit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6611903" y="5006592"/>
            <a:ext cx="2011390" cy="280598"/>
            <a:chOff x="3434345" y="5969714"/>
            <a:chExt cx="2463061" cy="343610"/>
          </a:xfrm>
        </p:grpSpPr>
        <p:grpSp>
          <p:nvGrpSpPr>
            <p:cNvPr id="54" name="组合 53"/>
            <p:cNvGrpSpPr/>
            <p:nvPr/>
          </p:nvGrpSpPr>
          <p:grpSpPr>
            <a:xfrm>
              <a:off x="3434345" y="5969714"/>
              <a:ext cx="290422" cy="290422"/>
              <a:chOff x="3434345" y="5959066"/>
              <a:chExt cx="290422" cy="290422"/>
            </a:xfrm>
          </p:grpSpPr>
          <p:sp>
            <p:nvSpPr>
              <p:cNvPr id="56" name="椭圆 55"/>
              <p:cNvSpPr/>
              <p:nvPr/>
            </p:nvSpPr>
            <p:spPr>
              <a:xfrm>
                <a:off x="3434345" y="5959066"/>
                <a:ext cx="290422" cy="290422"/>
              </a:xfrm>
              <a:prstGeom prst="ellipse">
                <a:avLst/>
              </a:prstGeom>
              <a:solidFill>
                <a:srgbClr val="B6463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8" name="student-graduation-cap-shape_52041"/>
              <p:cNvSpPr>
                <a:spLocks noChangeAspect="1"/>
              </p:cNvSpPr>
              <p:nvPr/>
            </p:nvSpPr>
            <p:spPr bwMode="auto">
              <a:xfrm>
                <a:off x="3506911" y="6029152"/>
                <a:ext cx="145290" cy="150250"/>
              </a:xfrm>
              <a:custGeom>
                <a:avLst/>
                <a:gdLst>
                  <a:gd name="connsiteX0" fmla="*/ 233363 w 325438"/>
                  <a:gd name="connsiteY0" fmla="*/ 249238 h 336550"/>
                  <a:gd name="connsiteX1" fmla="*/ 279401 w 325438"/>
                  <a:gd name="connsiteY1" fmla="*/ 249238 h 336550"/>
                  <a:gd name="connsiteX2" fmla="*/ 279401 w 325438"/>
                  <a:gd name="connsiteY2" fmla="*/ 290513 h 336550"/>
                  <a:gd name="connsiteX3" fmla="*/ 233363 w 325438"/>
                  <a:gd name="connsiteY3" fmla="*/ 290513 h 336550"/>
                  <a:gd name="connsiteX4" fmla="*/ 171450 w 325438"/>
                  <a:gd name="connsiteY4" fmla="*/ 249238 h 336550"/>
                  <a:gd name="connsiteX5" fmla="*/ 217488 w 325438"/>
                  <a:gd name="connsiteY5" fmla="*/ 249238 h 336550"/>
                  <a:gd name="connsiteX6" fmla="*/ 217488 w 325438"/>
                  <a:gd name="connsiteY6" fmla="*/ 290513 h 336550"/>
                  <a:gd name="connsiteX7" fmla="*/ 171450 w 325438"/>
                  <a:gd name="connsiteY7" fmla="*/ 290513 h 336550"/>
                  <a:gd name="connsiteX8" fmla="*/ 107950 w 325438"/>
                  <a:gd name="connsiteY8" fmla="*/ 249238 h 336550"/>
                  <a:gd name="connsiteX9" fmla="*/ 155575 w 325438"/>
                  <a:gd name="connsiteY9" fmla="*/ 249238 h 336550"/>
                  <a:gd name="connsiteX10" fmla="*/ 155575 w 325438"/>
                  <a:gd name="connsiteY10" fmla="*/ 290513 h 336550"/>
                  <a:gd name="connsiteX11" fmla="*/ 107950 w 325438"/>
                  <a:gd name="connsiteY11" fmla="*/ 290513 h 336550"/>
                  <a:gd name="connsiteX12" fmla="*/ 46038 w 325438"/>
                  <a:gd name="connsiteY12" fmla="*/ 249238 h 336550"/>
                  <a:gd name="connsiteX13" fmla="*/ 93663 w 325438"/>
                  <a:gd name="connsiteY13" fmla="*/ 249238 h 336550"/>
                  <a:gd name="connsiteX14" fmla="*/ 93663 w 325438"/>
                  <a:gd name="connsiteY14" fmla="*/ 290513 h 336550"/>
                  <a:gd name="connsiteX15" fmla="*/ 46038 w 325438"/>
                  <a:gd name="connsiteY15" fmla="*/ 290513 h 336550"/>
                  <a:gd name="connsiteX16" fmla="*/ 233363 w 325438"/>
                  <a:gd name="connsiteY16" fmla="*/ 195263 h 336550"/>
                  <a:gd name="connsiteX17" fmla="*/ 279401 w 325438"/>
                  <a:gd name="connsiteY17" fmla="*/ 195263 h 336550"/>
                  <a:gd name="connsiteX18" fmla="*/ 279401 w 325438"/>
                  <a:gd name="connsiteY18" fmla="*/ 234951 h 336550"/>
                  <a:gd name="connsiteX19" fmla="*/ 233363 w 325438"/>
                  <a:gd name="connsiteY19" fmla="*/ 234951 h 336550"/>
                  <a:gd name="connsiteX20" fmla="*/ 171450 w 325438"/>
                  <a:gd name="connsiteY20" fmla="*/ 195263 h 336550"/>
                  <a:gd name="connsiteX21" fmla="*/ 217488 w 325438"/>
                  <a:gd name="connsiteY21" fmla="*/ 195263 h 336550"/>
                  <a:gd name="connsiteX22" fmla="*/ 217488 w 325438"/>
                  <a:gd name="connsiteY22" fmla="*/ 234951 h 336550"/>
                  <a:gd name="connsiteX23" fmla="*/ 171450 w 325438"/>
                  <a:gd name="connsiteY23" fmla="*/ 234951 h 336550"/>
                  <a:gd name="connsiteX24" fmla="*/ 107950 w 325438"/>
                  <a:gd name="connsiteY24" fmla="*/ 195263 h 336550"/>
                  <a:gd name="connsiteX25" fmla="*/ 155575 w 325438"/>
                  <a:gd name="connsiteY25" fmla="*/ 195263 h 336550"/>
                  <a:gd name="connsiteX26" fmla="*/ 155575 w 325438"/>
                  <a:gd name="connsiteY26" fmla="*/ 234951 h 336550"/>
                  <a:gd name="connsiteX27" fmla="*/ 107950 w 325438"/>
                  <a:gd name="connsiteY27" fmla="*/ 234951 h 336550"/>
                  <a:gd name="connsiteX28" fmla="*/ 46038 w 325438"/>
                  <a:gd name="connsiteY28" fmla="*/ 195263 h 336550"/>
                  <a:gd name="connsiteX29" fmla="*/ 93663 w 325438"/>
                  <a:gd name="connsiteY29" fmla="*/ 195263 h 336550"/>
                  <a:gd name="connsiteX30" fmla="*/ 93663 w 325438"/>
                  <a:gd name="connsiteY30" fmla="*/ 234951 h 336550"/>
                  <a:gd name="connsiteX31" fmla="*/ 46038 w 325438"/>
                  <a:gd name="connsiteY31" fmla="*/ 234951 h 336550"/>
                  <a:gd name="connsiteX32" fmla="*/ 233363 w 325438"/>
                  <a:gd name="connsiteY32" fmla="*/ 139700 h 336550"/>
                  <a:gd name="connsiteX33" fmla="*/ 279401 w 325438"/>
                  <a:gd name="connsiteY33" fmla="*/ 139700 h 336550"/>
                  <a:gd name="connsiteX34" fmla="*/ 279401 w 325438"/>
                  <a:gd name="connsiteY34" fmla="*/ 180975 h 336550"/>
                  <a:gd name="connsiteX35" fmla="*/ 233363 w 325438"/>
                  <a:gd name="connsiteY35" fmla="*/ 180975 h 336550"/>
                  <a:gd name="connsiteX36" fmla="*/ 171450 w 325438"/>
                  <a:gd name="connsiteY36" fmla="*/ 139700 h 336550"/>
                  <a:gd name="connsiteX37" fmla="*/ 217488 w 325438"/>
                  <a:gd name="connsiteY37" fmla="*/ 139700 h 336550"/>
                  <a:gd name="connsiteX38" fmla="*/ 217488 w 325438"/>
                  <a:gd name="connsiteY38" fmla="*/ 180975 h 336550"/>
                  <a:gd name="connsiteX39" fmla="*/ 171450 w 325438"/>
                  <a:gd name="connsiteY39" fmla="*/ 180975 h 336550"/>
                  <a:gd name="connsiteX40" fmla="*/ 107950 w 325438"/>
                  <a:gd name="connsiteY40" fmla="*/ 139700 h 336550"/>
                  <a:gd name="connsiteX41" fmla="*/ 155575 w 325438"/>
                  <a:gd name="connsiteY41" fmla="*/ 139700 h 336550"/>
                  <a:gd name="connsiteX42" fmla="*/ 155575 w 325438"/>
                  <a:gd name="connsiteY42" fmla="*/ 180975 h 336550"/>
                  <a:gd name="connsiteX43" fmla="*/ 107950 w 325438"/>
                  <a:gd name="connsiteY43" fmla="*/ 180975 h 336550"/>
                  <a:gd name="connsiteX44" fmla="*/ 49167 w 325438"/>
                  <a:gd name="connsiteY44" fmla="*/ 38100 h 336550"/>
                  <a:gd name="connsiteX45" fmla="*/ 25400 w 325438"/>
                  <a:gd name="connsiteY45" fmla="*/ 61753 h 336550"/>
                  <a:gd name="connsiteX46" fmla="*/ 25400 w 325438"/>
                  <a:gd name="connsiteY46" fmla="*/ 289085 h 336550"/>
                  <a:gd name="connsiteX47" fmla="*/ 49167 w 325438"/>
                  <a:gd name="connsiteY47" fmla="*/ 312738 h 336550"/>
                  <a:gd name="connsiteX48" fmla="*/ 276271 w 325438"/>
                  <a:gd name="connsiteY48" fmla="*/ 312738 h 336550"/>
                  <a:gd name="connsiteX49" fmla="*/ 300038 w 325438"/>
                  <a:gd name="connsiteY49" fmla="*/ 289085 h 336550"/>
                  <a:gd name="connsiteX50" fmla="*/ 300038 w 325438"/>
                  <a:gd name="connsiteY50" fmla="*/ 61753 h 336550"/>
                  <a:gd name="connsiteX51" fmla="*/ 276271 w 325438"/>
                  <a:gd name="connsiteY51" fmla="*/ 38100 h 336550"/>
                  <a:gd name="connsiteX52" fmla="*/ 269669 w 325438"/>
                  <a:gd name="connsiteY52" fmla="*/ 38100 h 336550"/>
                  <a:gd name="connsiteX53" fmla="*/ 269669 w 325438"/>
                  <a:gd name="connsiteY53" fmla="*/ 63067 h 336550"/>
                  <a:gd name="connsiteX54" fmla="*/ 276271 w 325438"/>
                  <a:gd name="connsiteY54" fmla="*/ 74894 h 336550"/>
                  <a:gd name="connsiteX55" fmla="*/ 260427 w 325438"/>
                  <a:gd name="connsiteY55" fmla="*/ 90662 h 336550"/>
                  <a:gd name="connsiteX56" fmla="*/ 244582 w 325438"/>
                  <a:gd name="connsiteY56" fmla="*/ 74894 h 336550"/>
                  <a:gd name="connsiteX57" fmla="*/ 249864 w 325438"/>
                  <a:gd name="connsiteY57" fmla="*/ 63067 h 336550"/>
                  <a:gd name="connsiteX58" fmla="*/ 249864 w 325438"/>
                  <a:gd name="connsiteY58" fmla="*/ 38100 h 336550"/>
                  <a:gd name="connsiteX59" fmla="*/ 231379 w 325438"/>
                  <a:gd name="connsiteY59" fmla="*/ 38100 h 336550"/>
                  <a:gd name="connsiteX60" fmla="*/ 231379 w 325438"/>
                  <a:gd name="connsiteY60" fmla="*/ 63067 h 336550"/>
                  <a:gd name="connsiteX61" fmla="*/ 236660 w 325438"/>
                  <a:gd name="connsiteY61" fmla="*/ 74894 h 336550"/>
                  <a:gd name="connsiteX62" fmla="*/ 220816 w 325438"/>
                  <a:gd name="connsiteY62" fmla="*/ 90662 h 336550"/>
                  <a:gd name="connsiteX63" fmla="*/ 204971 w 325438"/>
                  <a:gd name="connsiteY63" fmla="*/ 74894 h 336550"/>
                  <a:gd name="connsiteX64" fmla="*/ 210253 w 325438"/>
                  <a:gd name="connsiteY64" fmla="*/ 63067 h 336550"/>
                  <a:gd name="connsiteX65" fmla="*/ 210253 w 325438"/>
                  <a:gd name="connsiteY65" fmla="*/ 38100 h 336550"/>
                  <a:gd name="connsiteX66" fmla="*/ 191767 w 325438"/>
                  <a:gd name="connsiteY66" fmla="*/ 38100 h 336550"/>
                  <a:gd name="connsiteX67" fmla="*/ 191767 w 325438"/>
                  <a:gd name="connsiteY67" fmla="*/ 63067 h 336550"/>
                  <a:gd name="connsiteX68" fmla="*/ 198369 w 325438"/>
                  <a:gd name="connsiteY68" fmla="*/ 74894 h 336550"/>
                  <a:gd name="connsiteX69" fmla="*/ 182525 w 325438"/>
                  <a:gd name="connsiteY69" fmla="*/ 90662 h 336550"/>
                  <a:gd name="connsiteX70" fmla="*/ 166680 w 325438"/>
                  <a:gd name="connsiteY70" fmla="*/ 74894 h 336550"/>
                  <a:gd name="connsiteX71" fmla="*/ 171962 w 325438"/>
                  <a:gd name="connsiteY71" fmla="*/ 63067 h 336550"/>
                  <a:gd name="connsiteX72" fmla="*/ 171962 w 325438"/>
                  <a:gd name="connsiteY72" fmla="*/ 38100 h 336550"/>
                  <a:gd name="connsiteX73" fmla="*/ 153476 w 325438"/>
                  <a:gd name="connsiteY73" fmla="*/ 38100 h 336550"/>
                  <a:gd name="connsiteX74" fmla="*/ 153476 w 325438"/>
                  <a:gd name="connsiteY74" fmla="*/ 63067 h 336550"/>
                  <a:gd name="connsiteX75" fmla="*/ 158758 w 325438"/>
                  <a:gd name="connsiteY75" fmla="*/ 74894 h 336550"/>
                  <a:gd name="connsiteX76" fmla="*/ 142913 w 325438"/>
                  <a:gd name="connsiteY76" fmla="*/ 90662 h 336550"/>
                  <a:gd name="connsiteX77" fmla="*/ 127069 w 325438"/>
                  <a:gd name="connsiteY77" fmla="*/ 74894 h 336550"/>
                  <a:gd name="connsiteX78" fmla="*/ 133671 w 325438"/>
                  <a:gd name="connsiteY78" fmla="*/ 63067 h 336550"/>
                  <a:gd name="connsiteX79" fmla="*/ 133671 w 325438"/>
                  <a:gd name="connsiteY79" fmla="*/ 38100 h 336550"/>
                  <a:gd name="connsiteX80" fmla="*/ 115186 w 325438"/>
                  <a:gd name="connsiteY80" fmla="*/ 38100 h 336550"/>
                  <a:gd name="connsiteX81" fmla="*/ 115186 w 325438"/>
                  <a:gd name="connsiteY81" fmla="*/ 63067 h 336550"/>
                  <a:gd name="connsiteX82" fmla="*/ 120467 w 325438"/>
                  <a:gd name="connsiteY82" fmla="*/ 74894 h 336550"/>
                  <a:gd name="connsiteX83" fmla="*/ 104623 w 325438"/>
                  <a:gd name="connsiteY83" fmla="*/ 90662 h 336550"/>
                  <a:gd name="connsiteX84" fmla="*/ 88778 w 325438"/>
                  <a:gd name="connsiteY84" fmla="*/ 74894 h 336550"/>
                  <a:gd name="connsiteX85" fmla="*/ 94060 w 325438"/>
                  <a:gd name="connsiteY85" fmla="*/ 63067 h 336550"/>
                  <a:gd name="connsiteX86" fmla="*/ 94060 w 325438"/>
                  <a:gd name="connsiteY86" fmla="*/ 38100 h 336550"/>
                  <a:gd name="connsiteX87" fmla="*/ 75574 w 325438"/>
                  <a:gd name="connsiteY87" fmla="*/ 38100 h 336550"/>
                  <a:gd name="connsiteX88" fmla="*/ 75574 w 325438"/>
                  <a:gd name="connsiteY88" fmla="*/ 63067 h 336550"/>
                  <a:gd name="connsiteX89" fmla="*/ 80856 w 325438"/>
                  <a:gd name="connsiteY89" fmla="*/ 74894 h 336550"/>
                  <a:gd name="connsiteX90" fmla="*/ 65011 w 325438"/>
                  <a:gd name="connsiteY90" fmla="*/ 90662 h 336550"/>
                  <a:gd name="connsiteX91" fmla="*/ 49167 w 325438"/>
                  <a:gd name="connsiteY91" fmla="*/ 74894 h 336550"/>
                  <a:gd name="connsiteX92" fmla="*/ 55769 w 325438"/>
                  <a:gd name="connsiteY92" fmla="*/ 63067 h 336550"/>
                  <a:gd name="connsiteX93" fmla="*/ 55769 w 325438"/>
                  <a:gd name="connsiteY93" fmla="*/ 38100 h 336550"/>
                  <a:gd name="connsiteX94" fmla="*/ 49167 w 325438"/>
                  <a:gd name="connsiteY94" fmla="*/ 38100 h 336550"/>
                  <a:gd name="connsiteX95" fmla="*/ 65315 w 325438"/>
                  <a:gd name="connsiteY95" fmla="*/ 4763 h 336550"/>
                  <a:gd name="connsiteX96" fmla="*/ 61913 w 325438"/>
                  <a:gd name="connsiteY96" fmla="*/ 10110 h 336550"/>
                  <a:gd name="connsiteX97" fmla="*/ 61913 w 325438"/>
                  <a:gd name="connsiteY97" fmla="*/ 75616 h 336550"/>
                  <a:gd name="connsiteX98" fmla="*/ 65315 w 325438"/>
                  <a:gd name="connsiteY98" fmla="*/ 80963 h 336550"/>
                  <a:gd name="connsiteX99" fmla="*/ 69851 w 325438"/>
                  <a:gd name="connsiteY99" fmla="*/ 75616 h 336550"/>
                  <a:gd name="connsiteX100" fmla="*/ 69851 w 325438"/>
                  <a:gd name="connsiteY100" fmla="*/ 10110 h 336550"/>
                  <a:gd name="connsiteX101" fmla="*/ 65315 w 325438"/>
                  <a:gd name="connsiteY101" fmla="*/ 4763 h 336550"/>
                  <a:gd name="connsiteX102" fmla="*/ 104776 w 325438"/>
                  <a:gd name="connsiteY102" fmla="*/ 4763 h 336550"/>
                  <a:gd name="connsiteX103" fmla="*/ 100013 w 325438"/>
                  <a:gd name="connsiteY103" fmla="*/ 10110 h 336550"/>
                  <a:gd name="connsiteX104" fmla="*/ 100013 w 325438"/>
                  <a:gd name="connsiteY104" fmla="*/ 75616 h 336550"/>
                  <a:gd name="connsiteX105" fmla="*/ 104776 w 325438"/>
                  <a:gd name="connsiteY105" fmla="*/ 80963 h 336550"/>
                  <a:gd name="connsiteX106" fmla="*/ 109538 w 325438"/>
                  <a:gd name="connsiteY106" fmla="*/ 75616 h 336550"/>
                  <a:gd name="connsiteX107" fmla="*/ 109538 w 325438"/>
                  <a:gd name="connsiteY107" fmla="*/ 10110 h 336550"/>
                  <a:gd name="connsiteX108" fmla="*/ 104776 w 325438"/>
                  <a:gd name="connsiteY108" fmla="*/ 4763 h 336550"/>
                  <a:gd name="connsiteX109" fmla="*/ 142876 w 325438"/>
                  <a:gd name="connsiteY109" fmla="*/ 4763 h 336550"/>
                  <a:gd name="connsiteX110" fmla="*/ 138113 w 325438"/>
                  <a:gd name="connsiteY110" fmla="*/ 10110 h 336550"/>
                  <a:gd name="connsiteX111" fmla="*/ 138113 w 325438"/>
                  <a:gd name="connsiteY111" fmla="*/ 75616 h 336550"/>
                  <a:gd name="connsiteX112" fmla="*/ 142876 w 325438"/>
                  <a:gd name="connsiteY112" fmla="*/ 80963 h 336550"/>
                  <a:gd name="connsiteX113" fmla="*/ 147638 w 325438"/>
                  <a:gd name="connsiteY113" fmla="*/ 75616 h 336550"/>
                  <a:gd name="connsiteX114" fmla="*/ 147638 w 325438"/>
                  <a:gd name="connsiteY114" fmla="*/ 10110 h 336550"/>
                  <a:gd name="connsiteX115" fmla="*/ 142876 w 325438"/>
                  <a:gd name="connsiteY115" fmla="*/ 4763 h 336550"/>
                  <a:gd name="connsiteX116" fmla="*/ 182563 w 325438"/>
                  <a:gd name="connsiteY116" fmla="*/ 4763 h 336550"/>
                  <a:gd name="connsiteX117" fmla="*/ 177800 w 325438"/>
                  <a:gd name="connsiteY117" fmla="*/ 10110 h 336550"/>
                  <a:gd name="connsiteX118" fmla="*/ 177800 w 325438"/>
                  <a:gd name="connsiteY118" fmla="*/ 75616 h 336550"/>
                  <a:gd name="connsiteX119" fmla="*/ 182563 w 325438"/>
                  <a:gd name="connsiteY119" fmla="*/ 80963 h 336550"/>
                  <a:gd name="connsiteX120" fmla="*/ 187325 w 325438"/>
                  <a:gd name="connsiteY120" fmla="*/ 75616 h 336550"/>
                  <a:gd name="connsiteX121" fmla="*/ 187325 w 325438"/>
                  <a:gd name="connsiteY121" fmla="*/ 10110 h 336550"/>
                  <a:gd name="connsiteX122" fmla="*/ 182563 w 325438"/>
                  <a:gd name="connsiteY122" fmla="*/ 4763 h 336550"/>
                  <a:gd name="connsiteX123" fmla="*/ 220663 w 325438"/>
                  <a:gd name="connsiteY123" fmla="*/ 4763 h 336550"/>
                  <a:gd name="connsiteX124" fmla="*/ 215900 w 325438"/>
                  <a:gd name="connsiteY124" fmla="*/ 10110 h 336550"/>
                  <a:gd name="connsiteX125" fmla="*/ 215900 w 325438"/>
                  <a:gd name="connsiteY125" fmla="*/ 75616 h 336550"/>
                  <a:gd name="connsiteX126" fmla="*/ 220663 w 325438"/>
                  <a:gd name="connsiteY126" fmla="*/ 80963 h 336550"/>
                  <a:gd name="connsiteX127" fmla="*/ 225425 w 325438"/>
                  <a:gd name="connsiteY127" fmla="*/ 75616 h 336550"/>
                  <a:gd name="connsiteX128" fmla="*/ 225425 w 325438"/>
                  <a:gd name="connsiteY128" fmla="*/ 10110 h 336550"/>
                  <a:gd name="connsiteX129" fmla="*/ 220663 w 325438"/>
                  <a:gd name="connsiteY129" fmla="*/ 4763 h 336550"/>
                  <a:gd name="connsiteX130" fmla="*/ 260124 w 325438"/>
                  <a:gd name="connsiteY130" fmla="*/ 4763 h 336550"/>
                  <a:gd name="connsiteX131" fmla="*/ 255588 w 325438"/>
                  <a:gd name="connsiteY131" fmla="*/ 10110 h 336550"/>
                  <a:gd name="connsiteX132" fmla="*/ 255588 w 325438"/>
                  <a:gd name="connsiteY132" fmla="*/ 75616 h 336550"/>
                  <a:gd name="connsiteX133" fmla="*/ 260124 w 325438"/>
                  <a:gd name="connsiteY133" fmla="*/ 80963 h 336550"/>
                  <a:gd name="connsiteX134" fmla="*/ 263526 w 325438"/>
                  <a:gd name="connsiteY134" fmla="*/ 75616 h 336550"/>
                  <a:gd name="connsiteX135" fmla="*/ 263526 w 325438"/>
                  <a:gd name="connsiteY135" fmla="*/ 10110 h 336550"/>
                  <a:gd name="connsiteX136" fmla="*/ 260124 w 325438"/>
                  <a:gd name="connsiteY136" fmla="*/ 4763 h 336550"/>
                  <a:gd name="connsiteX137" fmla="*/ 64823 w 325438"/>
                  <a:gd name="connsiteY137" fmla="*/ 0 h 336550"/>
                  <a:gd name="connsiteX138" fmla="*/ 75406 w 325438"/>
                  <a:gd name="connsiteY138" fmla="*/ 10517 h 336550"/>
                  <a:gd name="connsiteX139" fmla="*/ 75406 w 325438"/>
                  <a:gd name="connsiteY139" fmla="*/ 14461 h 336550"/>
                  <a:gd name="connsiteX140" fmla="*/ 93927 w 325438"/>
                  <a:gd name="connsiteY140" fmla="*/ 14461 h 336550"/>
                  <a:gd name="connsiteX141" fmla="*/ 93927 w 325438"/>
                  <a:gd name="connsiteY141" fmla="*/ 10517 h 336550"/>
                  <a:gd name="connsiteX142" fmla="*/ 104511 w 325438"/>
                  <a:gd name="connsiteY142" fmla="*/ 0 h 336550"/>
                  <a:gd name="connsiteX143" fmla="*/ 115094 w 325438"/>
                  <a:gd name="connsiteY143" fmla="*/ 10517 h 336550"/>
                  <a:gd name="connsiteX144" fmla="*/ 115094 w 325438"/>
                  <a:gd name="connsiteY144" fmla="*/ 14461 h 336550"/>
                  <a:gd name="connsiteX145" fmla="*/ 133615 w 325438"/>
                  <a:gd name="connsiteY145" fmla="*/ 14461 h 336550"/>
                  <a:gd name="connsiteX146" fmla="*/ 133615 w 325438"/>
                  <a:gd name="connsiteY146" fmla="*/ 10517 h 336550"/>
                  <a:gd name="connsiteX147" fmla="*/ 142875 w 325438"/>
                  <a:gd name="connsiteY147" fmla="*/ 0 h 336550"/>
                  <a:gd name="connsiteX148" fmla="*/ 153459 w 325438"/>
                  <a:gd name="connsiteY148" fmla="*/ 10517 h 336550"/>
                  <a:gd name="connsiteX149" fmla="*/ 153459 w 325438"/>
                  <a:gd name="connsiteY149" fmla="*/ 14461 h 336550"/>
                  <a:gd name="connsiteX150" fmla="*/ 171980 w 325438"/>
                  <a:gd name="connsiteY150" fmla="*/ 14461 h 336550"/>
                  <a:gd name="connsiteX151" fmla="*/ 171980 w 325438"/>
                  <a:gd name="connsiteY151" fmla="*/ 10517 h 336550"/>
                  <a:gd name="connsiteX152" fmla="*/ 182563 w 325438"/>
                  <a:gd name="connsiteY152" fmla="*/ 0 h 336550"/>
                  <a:gd name="connsiteX153" fmla="*/ 191823 w 325438"/>
                  <a:gd name="connsiteY153" fmla="*/ 10517 h 336550"/>
                  <a:gd name="connsiteX154" fmla="*/ 191823 w 325438"/>
                  <a:gd name="connsiteY154" fmla="*/ 14461 h 336550"/>
                  <a:gd name="connsiteX155" fmla="*/ 210344 w 325438"/>
                  <a:gd name="connsiteY155" fmla="*/ 14461 h 336550"/>
                  <a:gd name="connsiteX156" fmla="*/ 210344 w 325438"/>
                  <a:gd name="connsiteY156" fmla="*/ 10517 h 336550"/>
                  <a:gd name="connsiteX157" fmla="*/ 220927 w 325438"/>
                  <a:gd name="connsiteY157" fmla="*/ 0 h 336550"/>
                  <a:gd name="connsiteX158" fmla="*/ 231511 w 325438"/>
                  <a:gd name="connsiteY158" fmla="*/ 10517 h 336550"/>
                  <a:gd name="connsiteX159" fmla="*/ 231511 w 325438"/>
                  <a:gd name="connsiteY159" fmla="*/ 14461 h 336550"/>
                  <a:gd name="connsiteX160" fmla="*/ 250032 w 325438"/>
                  <a:gd name="connsiteY160" fmla="*/ 14461 h 336550"/>
                  <a:gd name="connsiteX161" fmla="*/ 250032 w 325438"/>
                  <a:gd name="connsiteY161" fmla="*/ 10517 h 336550"/>
                  <a:gd name="connsiteX162" fmla="*/ 260615 w 325438"/>
                  <a:gd name="connsiteY162" fmla="*/ 0 h 336550"/>
                  <a:gd name="connsiteX163" fmla="*/ 269875 w 325438"/>
                  <a:gd name="connsiteY163" fmla="*/ 10517 h 336550"/>
                  <a:gd name="connsiteX164" fmla="*/ 269875 w 325438"/>
                  <a:gd name="connsiteY164" fmla="*/ 14461 h 336550"/>
                  <a:gd name="connsiteX165" fmla="*/ 276490 w 325438"/>
                  <a:gd name="connsiteY165" fmla="*/ 14461 h 336550"/>
                  <a:gd name="connsiteX166" fmla="*/ 325438 w 325438"/>
                  <a:gd name="connsiteY166" fmla="*/ 61789 h 336550"/>
                  <a:gd name="connsiteX167" fmla="*/ 325438 w 325438"/>
                  <a:gd name="connsiteY167" fmla="*/ 289223 h 336550"/>
                  <a:gd name="connsiteX168" fmla="*/ 276490 w 325438"/>
                  <a:gd name="connsiteY168" fmla="*/ 336550 h 336550"/>
                  <a:gd name="connsiteX169" fmla="*/ 48948 w 325438"/>
                  <a:gd name="connsiteY169" fmla="*/ 336550 h 336550"/>
                  <a:gd name="connsiteX170" fmla="*/ 0 w 325438"/>
                  <a:gd name="connsiteY170" fmla="*/ 289223 h 336550"/>
                  <a:gd name="connsiteX171" fmla="*/ 0 w 325438"/>
                  <a:gd name="connsiteY171" fmla="*/ 61789 h 336550"/>
                  <a:gd name="connsiteX172" fmla="*/ 48948 w 325438"/>
                  <a:gd name="connsiteY172" fmla="*/ 14461 h 336550"/>
                  <a:gd name="connsiteX173" fmla="*/ 55563 w 325438"/>
                  <a:gd name="connsiteY173" fmla="*/ 14461 h 336550"/>
                  <a:gd name="connsiteX174" fmla="*/ 55563 w 325438"/>
                  <a:gd name="connsiteY174" fmla="*/ 10517 h 336550"/>
                  <a:gd name="connsiteX175" fmla="*/ 64823 w 325438"/>
                  <a:gd name="connsiteY175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</a:cxnLst>
                <a:rect l="l" t="t" r="r" b="b"/>
                <a:pathLst>
                  <a:path w="325438" h="336550">
                    <a:moveTo>
                      <a:pt x="233363" y="249238"/>
                    </a:moveTo>
                    <a:lnTo>
                      <a:pt x="279401" y="249238"/>
                    </a:lnTo>
                    <a:lnTo>
                      <a:pt x="279401" y="290513"/>
                    </a:lnTo>
                    <a:lnTo>
                      <a:pt x="233363" y="290513"/>
                    </a:lnTo>
                    <a:close/>
                    <a:moveTo>
                      <a:pt x="171450" y="249238"/>
                    </a:moveTo>
                    <a:lnTo>
                      <a:pt x="217488" y="249238"/>
                    </a:lnTo>
                    <a:lnTo>
                      <a:pt x="217488" y="290513"/>
                    </a:lnTo>
                    <a:lnTo>
                      <a:pt x="171450" y="290513"/>
                    </a:lnTo>
                    <a:close/>
                    <a:moveTo>
                      <a:pt x="107950" y="249238"/>
                    </a:moveTo>
                    <a:lnTo>
                      <a:pt x="155575" y="249238"/>
                    </a:lnTo>
                    <a:lnTo>
                      <a:pt x="155575" y="290513"/>
                    </a:lnTo>
                    <a:lnTo>
                      <a:pt x="107950" y="290513"/>
                    </a:lnTo>
                    <a:close/>
                    <a:moveTo>
                      <a:pt x="46038" y="249238"/>
                    </a:moveTo>
                    <a:lnTo>
                      <a:pt x="93663" y="249238"/>
                    </a:lnTo>
                    <a:lnTo>
                      <a:pt x="93663" y="290513"/>
                    </a:lnTo>
                    <a:lnTo>
                      <a:pt x="46038" y="290513"/>
                    </a:lnTo>
                    <a:close/>
                    <a:moveTo>
                      <a:pt x="233363" y="195263"/>
                    </a:moveTo>
                    <a:lnTo>
                      <a:pt x="279401" y="195263"/>
                    </a:lnTo>
                    <a:lnTo>
                      <a:pt x="279401" y="234951"/>
                    </a:lnTo>
                    <a:lnTo>
                      <a:pt x="233363" y="234951"/>
                    </a:lnTo>
                    <a:close/>
                    <a:moveTo>
                      <a:pt x="171450" y="195263"/>
                    </a:moveTo>
                    <a:lnTo>
                      <a:pt x="217488" y="195263"/>
                    </a:lnTo>
                    <a:lnTo>
                      <a:pt x="217488" y="234951"/>
                    </a:lnTo>
                    <a:lnTo>
                      <a:pt x="171450" y="234951"/>
                    </a:lnTo>
                    <a:close/>
                    <a:moveTo>
                      <a:pt x="107950" y="195263"/>
                    </a:moveTo>
                    <a:lnTo>
                      <a:pt x="155575" y="195263"/>
                    </a:lnTo>
                    <a:lnTo>
                      <a:pt x="155575" y="234951"/>
                    </a:lnTo>
                    <a:lnTo>
                      <a:pt x="107950" y="234951"/>
                    </a:lnTo>
                    <a:close/>
                    <a:moveTo>
                      <a:pt x="46038" y="195263"/>
                    </a:moveTo>
                    <a:lnTo>
                      <a:pt x="93663" y="195263"/>
                    </a:lnTo>
                    <a:lnTo>
                      <a:pt x="93663" y="234951"/>
                    </a:lnTo>
                    <a:lnTo>
                      <a:pt x="46038" y="234951"/>
                    </a:lnTo>
                    <a:close/>
                    <a:moveTo>
                      <a:pt x="233363" y="139700"/>
                    </a:moveTo>
                    <a:lnTo>
                      <a:pt x="279401" y="139700"/>
                    </a:lnTo>
                    <a:lnTo>
                      <a:pt x="279401" y="180975"/>
                    </a:lnTo>
                    <a:lnTo>
                      <a:pt x="233363" y="180975"/>
                    </a:lnTo>
                    <a:close/>
                    <a:moveTo>
                      <a:pt x="171450" y="139700"/>
                    </a:moveTo>
                    <a:lnTo>
                      <a:pt x="217488" y="139700"/>
                    </a:lnTo>
                    <a:lnTo>
                      <a:pt x="217488" y="180975"/>
                    </a:lnTo>
                    <a:lnTo>
                      <a:pt x="171450" y="180975"/>
                    </a:lnTo>
                    <a:close/>
                    <a:moveTo>
                      <a:pt x="107950" y="139700"/>
                    </a:moveTo>
                    <a:lnTo>
                      <a:pt x="155575" y="139700"/>
                    </a:lnTo>
                    <a:lnTo>
                      <a:pt x="155575" y="180975"/>
                    </a:lnTo>
                    <a:lnTo>
                      <a:pt x="107950" y="180975"/>
                    </a:lnTo>
                    <a:close/>
                    <a:moveTo>
                      <a:pt x="49167" y="38100"/>
                    </a:moveTo>
                    <a:cubicBezTo>
                      <a:pt x="35963" y="38100"/>
                      <a:pt x="25400" y="48613"/>
                      <a:pt x="25400" y="61753"/>
                    </a:cubicBezTo>
                    <a:cubicBezTo>
                      <a:pt x="25400" y="61753"/>
                      <a:pt x="25400" y="61753"/>
                      <a:pt x="25400" y="289085"/>
                    </a:cubicBezTo>
                    <a:cubicBezTo>
                      <a:pt x="25400" y="302226"/>
                      <a:pt x="35963" y="312738"/>
                      <a:pt x="49167" y="312738"/>
                    </a:cubicBezTo>
                    <a:cubicBezTo>
                      <a:pt x="49167" y="312738"/>
                      <a:pt x="49167" y="312738"/>
                      <a:pt x="276271" y="312738"/>
                    </a:cubicBezTo>
                    <a:cubicBezTo>
                      <a:pt x="289475" y="312738"/>
                      <a:pt x="300038" y="302226"/>
                      <a:pt x="300038" y="289085"/>
                    </a:cubicBezTo>
                    <a:cubicBezTo>
                      <a:pt x="300038" y="289085"/>
                      <a:pt x="300038" y="289085"/>
                      <a:pt x="300038" y="61753"/>
                    </a:cubicBezTo>
                    <a:cubicBezTo>
                      <a:pt x="300038" y="48613"/>
                      <a:pt x="289475" y="38100"/>
                      <a:pt x="276271" y="38100"/>
                    </a:cubicBezTo>
                    <a:cubicBezTo>
                      <a:pt x="276271" y="38100"/>
                      <a:pt x="276271" y="38100"/>
                      <a:pt x="269669" y="38100"/>
                    </a:cubicBezTo>
                    <a:cubicBezTo>
                      <a:pt x="269669" y="38100"/>
                      <a:pt x="269669" y="38100"/>
                      <a:pt x="269669" y="63067"/>
                    </a:cubicBezTo>
                    <a:cubicBezTo>
                      <a:pt x="273631" y="65695"/>
                      <a:pt x="276271" y="70951"/>
                      <a:pt x="276271" y="74894"/>
                    </a:cubicBezTo>
                    <a:cubicBezTo>
                      <a:pt x="276271" y="84092"/>
                      <a:pt x="268349" y="90662"/>
                      <a:pt x="260427" y="90662"/>
                    </a:cubicBezTo>
                    <a:cubicBezTo>
                      <a:pt x="251184" y="90662"/>
                      <a:pt x="244582" y="84092"/>
                      <a:pt x="244582" y="74894"/>
                    </a:cubicBezTo>
                    <a:cubicBezTo>
                      <a:pt x="244582" y="70951"/>
                      <a:pt x="245903" y="65695"/>
                      <a:pt x="249864" y="63067"/>
                    </a:cubicBezTo>
                    <a:cubicBezTo>
                      <a:pt x="249864" y="63067"/>
                      <a:pt x="249864" y="63067"/>
                      <a:pt x="249864" y="38100"/>
                    </a:cubicBezTo>
                    <a:cubicBezTo>
                      <a:pt x="249864" y="38100"/>
                      <a:pt x="249864" y="38100"/>
                      <a:pt x="231379" y="38100"/>
                    </a:cubicBezTo>
                    <a:cubicBezTo>
                      <a:pt x="231379" y="38100"/>
                      <a:pt x="231379" y="38100"/>
                      <a:pt x="231379" y="63067"/>
                    </a:cubicBezTo>
                    <a:cubicBezTo>
                      <a:pt x="234019" y="65695"/>
                      <a:pt x="236660" y="70951"/>
                      <a:pt x="236660" y="74894"/>
                    </a:cubicBezTo>
                    <a:cubicBezTo>
                      <a:pt x="236660" y="84092"/>
                      <a:pt x="230058" y="90662"/>
                      <a:pt x="220816" y="90662"/>
                    </a:cubicBezTo>
                    <a:cubicBezTo>
                      <a:pt x="212893" y="90662"/>
                      <a:pt x="204971" y="84092"/>
                      <a:pt x="204971" y="74894"/>
                    </a:cubicBezTo>
                    <a:cubicBezTo>
                      <a:pt x="204971" y="70951"/>
                      <a:pt x="207612" y="65695"/>
                      <a:pt x="210253" y="63067"/>
                    </a:cubicBezTo>
                    <a:cubicBezTo>
                      <a:pt x="210253" y="63067"/>
                      <a:pt x="210253" y="63067"/>
                      <a:pt x="210253" y="38100"/>
                    </a:cubicBezTo>
                    <a:cubicBezTo>
                      <a:pt x="210253" y="38100"/>
                      <a:pt x="210253" y="38100"/>
                      <a:pt x="191767" y="38100"/>
                    </a:cubicBezTo>
                    <a:cubicBezTo>
                      <a:pt x="191767" y="38100"/>
                      <a:pt x="191767" y="38100"/>
                      <a:pt x="191767" y="63067"/>
                    </a:cubicBezTo>
                    <a:cubicBezTo>
                      <a:pt x="195728" y="65695"/>
                      <a:pt x="198369" y="70951"/>
                      <a:pt x="198369" y="74894"/>
                    </a:cubicBezTo>
                    <a:cubicBezTo>
                      <a:pt x="198369" y="84092"/>
                      <a:pt x="190447" y="90662"/>
                      <a:pt x="182525" y="90662"/>
                    </a:cubicBezTo>
                    <a:cubicBezTo>
                      <a:pt x="173282" y="90662"/>
                      <a:pt x="166680" y="84092"/>
                      <a:pt x="166680" y="74894"/>
                    </a:cubicBezTo>
                    <a:cubicBezTo>
                      <a:pt x="166680" y="70951"/>
                      <a:pt x="168001" y="65695"/>
                      <a:pt x="171962" y="63067"/>
                    </a:cubicBezTo>
                    <a:cubicBezTo>
                      <a:pt x="171962" y="63067"/>
                      <a:pt x="171962" y="63067"/>
                      <a:pt x="171962" y="38100"/>
                    </a:cubicBezTo>
                    <a:cubicBezTo>
                      <a:pt x="171962" y="38100"/>
                      <a:pt x="171962" y="38100"/>
                      <a:pt x="153476" y="38100"/>
                    </a:cubicBezTo>
                    <a:cubicBezTo>
                      <a:pt x="153476" y="38100"/>
                      <a:pt x="153476" y="38100"/>
                      <a:pt x="153476" y="63067"/>
                    </a:cubicBezTo>
                    <a:cubicBezTo>
                      <a:pt x="157438" y="65695"/>
                      <a:pt x="158758" y="70951"/>
                      <a:pt x="158758" y="74894"/>
                    </a:cubicBezTo>
                    <a:cubicBezTo>
                      <a:pt x="158758" y="84092"/>
                      <a:pt x="152156" y="90662"/>
                      <a:pt x="142913" y="90662"/>
                    </a:cubicBezTo>
                    <a:cubicBezTo>
                      <a:pt x="134991" y="90662"/>
                      <a:pt x="127069" y="84092"/>
                      <a:pt x="127069" y="74894"/>
                    </a:cubicBezTo>
                    <a:cubicBezTo>
                      <a:pt x="127069" y="70951"/>
                      <a:pt x="129710" y="65695"/>
                      <a:pt x="133671" y="63067"/>
                    </a:cubicBezTo>
                    <a:cubicBezTo>
                      <a:pt x="133671" y="63067"/>
                      <a:pt x="133671" y="63067"/>
                      <a:pt x="133671" y="38100"/>
                    </a:cubicBezTo>
                    <a:cubicBezTo>
                      <a:pt x="133671" y="38100"/>
                      <a:pt x="133671" y="38100"/>
                      <a:pt x="115186" y="38100"/>
                    </a:cubicBezTo>
                    <a:cubicBezTo>
                      <a:pt x="115186" y="38100"/>
                      <a:pt x="115186" y="38100"/>
                      <a:pt x="115186" y="63067"/>
                    </a:cubicBezTo>
                    <a:cubicBezTo>
                      <a:pt x="117826" y="65695"/>
                      <a:pt x="120467" y="70951"/>
                      <a:pt x="120467" y="74894"/>
                    </a:cubicBezTo>
                    <a:cubicBezTo>
                      <a:pt x="120467" y="84092"/>
                      <a:pt x="112545" y="90662"/>
                      <a:pt x="104623" y="90662"/>
                    </a:cubicBezTo>
                    <a:cubicBezTo>
                      <a:pt x="95380" y="90662"/>
                      <a:pt x="88778" y="84092"/>
                      <a:pt x="88778" y="74894"/>
                    </a:cubicBezTo>
                    <a:cubicBezTo>
                      <a:pt x="88778" y="70951"/>
                      <a:pt x="91419" y="65695"/>
                      <a:pt x="94060" y="63067"/>
                    </a:cubicBezTo>
                    <a:cubicBezTo>
                      <a:pt x="94060" y="63067"/>
                      <a:pt x="94060" y="63067"/>
                      <a:pt x="94060" y="38100"/>
                    </a:cubicBezTo>
                    <a:cubicBezTo>
                      <a:pt x="94060" y="38100"/>
                      <a:pt x="94060" y="38100"/>
                      <a:pt x="75574" y="38100"/>
                    </a:cubicBezTo>
                    <a:cubicBezTo>
                      <a:pt x="75574" y="38100"/>
                      <a:pt x="75574" y="38100"/>
                      <a:pt x="75574" y="63067"/>
                    </a:cubicBezTo>
                    <a:cubicBezTo>
                      <a:pt x="79535" y="65695"/>
                      <a:pt x="80856" y="70951"/>
                      <a:pt x="80856" y="74894"/>
                    </a:cubicBezTo>
                    <a:cubicBezTo>
                      <a:pt x="80856" y="84092"/>
                      <a:pt x="74254" y="90662"/>
                      <a:pt x="65011" y="90662"/>
                    </a:cubicBezTo>
                    <a:cubicBezTo>
                      <a:pt x="57089" y="90662"/>
                      <a:pt x="49167" y="84092"/>
                      <a:pt x="49167" y="74894"/>
                    </a:cubicBezTo>
                    <a:cubicBezTo>
                      <a:pt x="49167" y="70951"/>
                      <a:pt x="51808" y="65695"/>
                      <a:pt x="55769" y="63067"/>
                    </a:cubicBezTo>
                    <a:cubicBezTo>
                      <a:pt x="55769" y="63067"/>
                      <a:pt x="55769" y="63067"/>
                      <a:pt x="55769" y="38100"/>
                    </a:cubicBezTo>
                    <a:cubicBezTo>
                      <a:pt x="55769" y="38100"/>
                      <a:pt x="55769" y="38100"/>
                      <a:pt x="49167" y="38100"/>
                    </a:cubicBezTo>
                    <a:close/>
                    <a:moveTo>
                      <a:pt x="65315" y="4763"/>
                    </a:moveTo>
                    <a:cubicBezTo>
                      <a:pt x="63047" y="4763"/>
                      <a:pt x="61913" y="7437"/>
                      <a:pt x="61913" y="10110"/>
                    </a:cubicBezTo>
                    <a:lnTo>
                      <a:pt x="61913" y="75616"/>
                    </a:lnTo>
                    <a:cubicBezTo>
                      <a:pt x="61913" y="79626"/>
                      <a:pt x="63047" y="80963"/>
                      <a:pt x="65315" y="80963"/>
                    </a:cubicBezTo>
                    <a:cubicBezTo>
                      <a:pt x="68717" y="80963"/>
                      <a:pt x="69851" y="79626"/>
                      <a:pt x="69851" y="75616"/>
                    </a:cubicBezTo>
                    <a:cubicBezTo>
                      <a:pt x="69851" y="75616"/>
                      <a:pt x="69851" y="75616"/>
                      <a:pt x="69851" y="10110"/>
                    </a:cubicBezTo>
                    <a:cubicBezTo>
                      <a:pt x="69851" y="7437"/>
                      <a:pt x="68717" y="4763"/>
                      <a:pt x="65315" y="4763"/>
                    </a:cubicBezTo>
                    <a:close/>
                    <a:moveTo>
                      <a:pt x="104776" y="4763"/>
                    </a:moveTo>
                    <a:cubicBezTo>
                      <a:pt x="102394" y="4763"/>
                      <a:pt x="100013" y="7437"/>
                      <a:pt x="100013" y="10110"/>
                    </a:cubicBezTo>
                    <a:lnTo>
                      <a:pt x="100013" y="75616"/>
                    </a:lnTo>
                    <a:cubicBezTo>
                      <a:pt x="100013" y="79626"/>
                      <a:pt x="102394" y="80963"/>
                      <a:pt x="104776" y="80963"/>
                    </a:cubicBezTo>
                    <a:cubicBezTo>
                      <a:pt x="107157" y="80963"/>
                      <a:pt x="109538" y="79626"/>
                      <a:pt x="109538" y="75616"/>
                    </a:cubicBezTo>
                    <a:cubicBezTo>
                      <a:pt x="109538" y="75616"/>
                      <a:pt x="109538" y="75616"/>
                      <a:pt x="109538" y="10110"/>
                    </a:cubicBezTo>
                    <a:cubicBezTo>
                      <a:pt x="109538" y="7437"/>
                      <a:pt x="107157" y="4763"/>
                      <a:pt x="104776" y="4763"/>
                    </a:cubicBezTo>
                    <a:close/>
                    <a:moveTo>
                      <a:pt x="142876" y="4763"/>
                    </a:moveTo>
                    <a:cubicBezTo>
                      <a:pt x="140494" y="4763"/>
                      <a:pt x="138113" y="7437"/>
                      <a:pt x="138113" y="10110"/>
                    </a:cubicBezTo>
                    <a:lnTo>
                      <a:pt x="138113" y="75616"/>
                    </a:lnTo>
                    <a:cubicBezTo>
                      <a:pt x="138113" y="79626"/>
                      <a:pt x="140494" y="80963"/>
                      <a:pt x="142876" y="80963"/>
                    </a:cubicBezTo>
                    <a:cubicBezTo>
                      <a:pt x="145257" y="80963"/>
                      <a:pt x="147638" y="79626"/>
                      <a:pt x="147638" y="75616"/>
                    </a:cubicBezTo>
                    <a:cubicBezTo>
                      <a:pt x="147638" y="75616"/>
                      <a:pt x="147638" y="75616"/>
                      <a:pt x="147638" y="10110"/>
                    </a:cubicBezTo>
                    <a:cubicBezTo>
                      <a:pt x="147638" y="7437"/>
                      <a:pt x="145257" y="4763"/>
                      <a:pt x="142876" y="4763"/>
                    </a:cubicBezTo>
                    <a:close/>
                    <a:moveTo>
                      <a:pt x="182563" y="4763"/>
                    </a:moveTo>
                    <a:cubicBezTo>
                      <a:pt x="180181" y="4763"/>
                      <a:pt x="177800" y="7437"/>
                      <a:pt x="177800" y="10110"/>
                    </a:cubicBezTo>
                    <a:lnTo>
                      <a:pt x="177800" y="75616"/>
                    </a:lnTo>
                    <a:cubicBezTo>
                      <a:pt x="177800" y="79626"/>
                      <a:pt x="180181" y="80963"/>
                      <a:pt x="182563" y="80963"/>
                    </a:cubicBezTo>
                    <a:cubicBezTo>
                      <a:pt x="184944" y="80963"/>
                      <a:pt x="187325" y="79626"/>
                      <a:pt x="187325" y="75616"/>
                    </a:cubicBezTo>
                    <a:cubicBezTo>
                      <a:pt x="187325" y="75616"/>
                      <a:pt x="187325" y="75616"/>
                      <a:pt x="187325" y="10110"/>
                    </a:cubicBezTo>
                    <a:cubicBezTo>
                      <a:pt x="187325" y="7437"/>
                      <a:pt x="184944" y="4763"/>
                      <a:pt x="182563" y="4763"/>
                    </a:cubicBezTo>
                    <a:close/>
                    <a:moveTo>
                      <a:pt x="220663" y="4763"/>
                    </a:moveTo>
                    <a:cubicBezTo>
                      <a:pt x="218281" y="4763"/>
                      <a:pt x="215900" y="7437"/>
                      <a:pt x="215900" y="10110"/>
                    </a:cubicBezTo>
                    <a:lnTo>
                      <a:pt x="215900" y="75616"/>
                    </a:lnTo>
                    <a:cubicBezTo>
                      <a:pt x="215900" y="79626"/>
                      <a:pt x="218281" y="80963"/>
                      <a:pt x="220663" y="80963"/>
                    </a:cubicBezTo>
                    <a:cubicBezTo>
                      <a:pt x="223044" y="80963"/>
                      <a:pt x="225425" y="79626"/>
                      <a:pt x="225425" y="75616"/>
                    </a:cubicBezTo>
                    <a:cubicBezTo>
                      <a:pt x="225425" y="75616"/>
                      <a:pt x="225425" y="75616"/>
                      <a:pt x="225425" y="10110"/>
                    </a:cubicBezTo>
                    <a:cubicBezTo>
                      <a:pt x="225425" y="7437"/>
                      <a:pt x="223044" y="4763"/>
                      <a:pt x="220663" y="4763"/>
                    </a:cubicBezTo>
                    <a:close/>
                    <a:moveTo>
                      <a:pt x="260124" y="4763"/>
                    </a:moveTo>
                    <a:cubicBezTo>
                      <a:pt x="256722" y="4763"/>
                      <a:pt x="255588" y="7437"/>
                      <a:pt x="255588" y="10110"/>
                    </a:cubicBezTo>
                    <a:lnTo>
                      <a:pt x="255588" y="75616"/>
                    </a:lnTo>
                    <a:cubicBezTo>
                      <a:pt x="255588" y="79626"/>
                      <a:pt x="256722" y="80963"/>
                      <a:pt x="260124" y="80963"/>
                    </a:cubicBezTo>
                    <a:cubicBezTo>
                      <a:pt x="262392" y="80963"/>
                      <a:pt x="263526" y="79626"/>
                      <a:pt x="263526" y="75616"/>
                    </a:cubicBezTo>
                    <a:cubicBezTo>
                      <a:pt x="263526" y="75616"/>
                      <a:pt x="263526" y="75616"/>
                      <a:pt x="263526" y="10110"/>
                    </a:cubicBezTo>
                    <a:cubicBezTo>
                      <a:pt x="263526" y="7437"/>
                      <a:pt x="262392" y="4763"/>
                      <a:pt x="260124" y="4763"/>
                    </a:cubicBezTo>
                    <a:close/>
                    <a:moveTo>
                      <a:pt x="64823" y="0"/>
                    </a:moveTo>
                    <a:cubicBezTo>
                      <a:pt x="71438" y="0"/>
                      <a:pt x="75406" y="3944"/>
                      <a:pt x="75406" y="10517"/>
                    </a:cubicBezTo>
                    <a:cubicBezTo>
                      <a:pt x="75406" y="10517"/>
                      <a:pt x="75406" y="10517"/>
                      <a:pt x="75406" y="14461"/>
                    </a:cubicBezTo>
                    <a:cubicBezTo>
                      <a:pt x="75406" y="14461"/>
                      <a:pt x="75406" y="14461"/>
                      <a:pt x="93927" y="14461"/>
                    </a:cubicBezTo>
                    <a:cubicBezTo>
                      <a:pt x="93927" y="14461"/>
                      <a:pt x="93927" y="14461"/>
                      <a:pt x="93927" y="10517"/>
                    </a:cubicBezTo>
                    <a:cubicBezTo>
                      <a:pt x="93927" y="3944"/>
                      <a:pt x="99219" y="0"/>
                      <a:pt x="104511" y="0"/>
                    </a:cubicBezTo>
                    <a:cubicBezTo>
                      <a:pt x="109802" y="0"/>
                      <a:pt x="115094" y="3944"/>
                      <a:pt x="115094" y="10517"/>
                    </a:cubicBezTo>
                    <a:cubicBezTo>
                      <a:pt x="115094" y="10517"/>
                      <a:pt x="115094" y="10517"/>
                      <a:pt x="115094" y="14461"/>
                    </a:cubicBezTo>
                    <a:cubicBezTo>
                      <a:pt x="115094" y="14461"/>
                      <a:pt x="115094" y="14461"/>
                      <a:pt x="133615" y="14461"/>
                    </a:cubicBezTo>
                    <a:cubicBezTo>
                      <a:pt x="133615" y="14461"/>
                      <a:pt x="133615" y="14461"/>
                      <a:pt x="133615" y="10517"/>
                    </a:cubicBezTo>
                    <a:cubicBezTo>
                      <a:pt x="133615" y="3944"/>
                      <a:pt x="137584" y="0"/>
                      <a:pt x="142875" y="0"/>
                    </a:cubicBezTo>
                    <a:cubicBezTo>
                      <a:pt x="149490" y="0"/>
                      <a:pt x="153459" y="3944"/>
                      <a:pt x="153459" y="10517"/>
                    </a:cubicBezTo>
                    <a:cubicBezTo>
                      <a:pt x="153459" y="10517"/>
                      <a:pt x="153459" y="10517"/>
                      <a:pt x="153459" y="14461"/>
                    </a:cubicBezTo>
                    <a:cubicBezTo>
                      <a:pt x="153459" y="14461"/>
                      <a:pt x="153459" y="14461"/>
                      <a:pt x="171980" y="14461"/>
                    </a:cubicBezTo>
                    <a:cubicBezTo>
                      <a:pt x="171980" y="14461"/>
                      <a:pt x="171980" y="14461"/>
                      <a:pt x="171980" y="10517"/>
                    </a:cubicBezTo>
                    <a:cubicBezTo>
                      <a:pt x="171980" y="3944"/>
                      <a:pt x="175948" y="0"/>
                      <a:pt x="182563" y="0"/>
                    </a:cubicBezTo>
                    <a:cubicBezTo>
                      <a:pt x="187855" y="0"/>
                      <a:pt x="191823" y="3944"/>
                      <a:pt x="191823" y="10517"/>
                    </a:cubicBezTo>
                    <a:cubicBezTo>
                      <a:pt x="191823" y="10517"/>
                      <a:pt x="191823" y="10517"/>
                      <a:pt x="191823" y="14461"/>
                    </a:cubicBezTo>
                    <a:cubicBezTo>
                      <a:pt x="191823" y="14461"/>
                      <a:pt x="191823" y="14461"/>
                      <a:pt x="210344" y="14461"/>
                    </a:cubicBezTo>
                    <a:cubicBezTo>
                      <a:pt x="210344" y="14461"/>
                      <a:pt x="210344" y="14461"/>
                      <a:pt x="210344" y="10517"/>
                    </a:cubicBezTo>
                    <a:cubicBezTo>
                      <a:pt x="210344" y="3944"/>
                      <a:pt x="215636" y="0"/>
                      <a:pt x="220927" y="0"/>
                    </a:cubicBezTo>
                    <a:cubicBezTo>
                      <a:pt x="226219" y="0"/>
                      <a:pt x="231511" y="3944"/>
                      <a:pt x="231511" y="10517"/>
                    </a:cubicBezTo>
                    <a:cubicBezTo>
                      <a:pt x="231511" y="10517"/>
                      <a:pt x="231511" y="10517"/>
                      <a:pt x="231511" y="14461"/>
                    </a:cubicBezTo>
                    <a:cubicBezTo>
                      <a:pt x="231511" y="14461"/>
                      <a:pt x="231511" y="14461"/>
                      <a:pt x="250032" y="14461"/>
                    </a:cubicBezTo>
                    <a:cubicBezTo>
                      <a:pt x="250032" y="14461"/>
                      <a:pt x="250032" y="14461"/>
                      <a:pt x="250032" y="10517"/>
                    </a:cubicBezTo>
                    <a:cubicBezTo>
                      <a:pt x="250032" y="3944"/>
                      <a:pt x="254000" y="0"/>
                      <a:pt x="260615" y="0"/>
                    </a:cubicBezTo>
                    <a:cubicBezTo>
                      <a:pt x="265907" y="0"/>
                      <a:pt x="269875" y="3944"/>
                      <a:pt x="269875" y="10517"/>
                    </a:cubicBezTo>
                    <a:cubicBezTo>
                      <a:pt x="269875" y="10517"/>
                      <a:pt x="269875" y="10517"/>
                      <a:pt x="269875" y="14461"/>
                    </a:cubicBezTo>
                    <a:cubicBezTo>
                      <a:pt x="269875" y="14461"/>
                      <a:pt x="269875" y="14461"/>
                      <a:pt x="276490" y="14461"/>
                    </a:cubicBezTo>
                    <a:cubicBezTo>
                      <a:pt x="302948" y="14461"/>
                      <a:pt x="325438" y="35496"/>
                      <a:pt x="325438" y="61789"/>
                    </a:cubicBezTo>
                    <a:cubicBezTo>
                      <a:pt x="325438" y="61789"/>
                      <a:pt x="325438" y="61789"/>
                      <a:pt x="325438" y="289223"/>
                    </a:cubicBezTo>
                    <a:cubicBezTo>
                      <a:pt x="325438" y="315516"/>
                      <a:pt x="302948" y="336550"/>
                      <a:pt x="276490" y="336550"/>
                    </a:cubicBezTo>
                    <a:cubicBezTo>
                      <a:pt x="276490" y="336550"/>
                      <a:pt x="276490" y="336550"/>
                      <a:pt x="48948" y="336550"/>
                    </a:cubicBezTo>
                    <a:cubicBezTo>
                      <a:pt x="22490" y="336550"/>
                      <a:pt x="0" y="315516"/>
                      <a:pt x="0" y="289223"/>
                    </a:cubicBezTo>
                    <a:cubicBezTo>
                      <a:pt x="0" y="289223"/>
                      <a:pt x="0" y="289223"/>
                      <a:pt x="0" y="61789"/>
                    </a:cubicBezTo>
                    <a:cubicBezTo>
                      <a:pt x="0" y="35496"/>
                      <a:pt x="22490" y="14461"/>
                      <a:pt x="48948" y="14461"/>
                    </a:cubicBezTo>
                    <a:cubicBezTo>
                      <a:pt x="48948" y="14461"/>
                      <a:pt x="48948" y="14461"/>
                      <a:pt x="55563" y="14461"/>
                    </a:cubicBezTo>
                    <a:cubicBezTo>
                      <a:pt x="55563" y="14461"/>
                      <a:pt x="55563" y="14461"/>
                      <a:pt x="55563" y="10517"/>
                    </a:cubicBezTo>
                    <a:cubicBezTo>
                      <a:pt x="55563" y="3944"/>
                      <a:pt x="59531" y="0"/>
                      <a:pt x="64823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  <p:sp>
          <p:nvSpPr>
            <p:cNvPr id="55" name="文本框 54"/>
            <p:cNvSpPr txBox="1"/>
            <p:nvPr/>
          </p:nvSpPr>
          <p:spPr>
            <a:xfrm>
              <a:off x="3788130" y="5975847"/>
              <a:ext cx="2109276" cy="337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时间：</a:t>
              </a:r>
              <a:r>
                <a:rPr kumimoji="0" lang="en-US" altLang="zh-CN" sz="120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rPr>
                <a:t>2024.07</a:t>
              </a:r>
              <a:endParaRPr kumimoji="0" lang="zh-CN" altLang="en-US" sz="120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4323673" y="5006592"/>
            <a:ext cx="2055832" cy="280598"/>
            <a:chOff x="6290819" y="5969714"/>
            <a:chExt cx="2517483" cy="343610"/>
          </a:xfrm>
        </p:grpSpPr>
        <p:sp>
          <p:nvSpPr>
            <p:cNvPr id="60" name="文本框 59"/>
            <p:cNvSpPr txBox="1"/>
            <p:nvPr/>
          </p:nvSpPr>
          <p:spPr>
            <a:xfrm>
              <a:off x="6642755" y="5975847"/>
              <a:ext cx="2165547" cy="3374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汇报人：</a:t>
              </a:r>
              <a:r>
                <a:rPr lang="en-US" altLang="zh-CN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XXX</a:t>
              </a:r>
              <a:endParaRPr kumimoji="0" lang="en-US" altLang="zh-CN" sz="1200" i="0" u="none" strike="noStrike" kern="1200" cap="none" spc="0" normalizeH="0" baseline="0" noProof="0" dirty="0" smtClean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62" name="组合 61"/>
            <p:cNvGrpSpPr/>
            <p:nvPr/>
          </p:nvGrpSpPr>
          <p:grpSpPr>
            <a:xfrm>
              <a:off x="6290819" y="5969714"/>
              <a:ext cx="290422" cy="290422"/>
              <a:chOff x="6112795" y="5959066"/>
              <a:chExt cx="290422" cy="290422"/>
            </a:xfrm>
          </p:grpSpPr>
          <p:sp>
            <p:nvSpPr>
              <p:cNvPr id="75" name="椭圆 74"/>
              <p:cNvSpPr/>
              <p:nvPr/>
            </p:nvSpPr>
            <p:spPr>
              <a:xfrm>
                <a:off x="6112795" y="5959066"/>
                <a:ext cx="290422" cy="290422"/>
              </a:xfrm>
              <a:prstGeom prst="ellipse">
                <a:avLst/>
              </a:prstGeom>
              <a:solidFill>
                <a:srgbClr val="274670"/>
              </a:solidFill>
              <a:ln>
                <a:noFill/>
              </a:ln>
              <a:effectLst>
                <a:outerShdw blurRad="50800" dist="38100" dir="2700000" algn="tl" rotWithShape="0">
                  <a:prstClr val="black">
                    <a:alpha val="2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76" name="student-graduation-cap-shape_52041"/>
              <p:cNvSpPr>
                <a:spLocks noChangeAspect="1"/>
              </p:cNvSpPr>
              <p:nvPr/>
            </p:nvSpPr>
            <p:spPr bwMode="auto">
              <a:xfrm>
                <a:off x="6195064" y="6028461"/>
                <a:ext cx="125885" cy="151633"/>
              </a:xfrm>
              <a:custGeom>
                <a:avLst/>
                <a:gdLst>
                  <a:gd name="connsiteX0" fmla="*/ 56671 w 279400"/>
                  <a:gd name="connsiteY0" fmla="*/ 192087 h 336550"/>
                  <a:gd name="connsiteX1" fmla="*/ 224047 w 279400"/>
                  <a:gd name="connsiteY1" fmla="*/ 192087 h 336550"/>
                  <a:gd name="connsiteX2" fmla="*/ 279400 w 279400"/>
                  <a:gd name="connsiteY2" fmla="*/ 247752 h 336550"/>
                  <a:gd name="connsiteX3" fmla="*/ 279400 w 279400"/>
                  <a:gd name="connsiteY3" fmla="*/ 336550 h 336550"/>
                  <a:gd name="connsiteX4" fmla="*/ 176602 w 279400"/>
                  <a:gd name="connsiteY4" fmla="*/ 336550 h 336550"/>
                  <a:gd name="connsiteX5" fmla="*/ 158151 w 279400"/>
                  <a:gd name="connsiteY5" fmla="*/ 245101 h 336550"/>
                  <a:gd name="connsiteX6" fmla="*/ 151562 w 279400"/>
                  <a:gd name="connsiteY6" fmla="*/ 239800 h 336550"/>
                  <a:gd name="connsiteX7" fmla="*/ 167377 w 279400"/>
                  <a:gd name="connsiteY7" fmla="*/ 213293 h 336550"/>
                  <a:gd name="connsiteX8" fmla="*/ 167377 w 279400"/>
                  <a:gd name="connsiteY8" fmla="*/ 209317 h 336550"/>
                  <a:gd name="connsiteX9" fmla="*/ 163423 w 279400"/>
                  <a:gd name="connsiteY9" fmla="*/ 207991 h 336550"/>
                  <a:gd name="connsiteX10" fmla="*/ 121249 w 279400"/>
                  <a:gd name="connsiteY10" fmla="*/ 207991 h 336550"/>
                  <a:gd name="connsiteX11" fmla="*/ 118613 w 279400"/>
                  <a:gd name="connsiteY11" fmla="*/ 209317 h 336550"/>
                  <a:gd name="connsiteX12" fmla="*/ 118613 w 279400"/>
                  <a:gd name="connsiteY12" fmla="*/ 213293 h 336550"/>
                  <a:gd name="connsiteX13" fmla="*/ 134429 w 279400"/>
                  <a:gd name="connsiteY13" fmla="*/ 239800 h 336550"/>
                  <a:gd name="connsiteX14" fmla="*/ 126521 w 279400"/>
                  <a:gd name="connsiteY14" fmla="*/ 245101 h 336550"/>
                  <a:gd name="connsiteX15" fmla="*/ 110706 w 279400"/>
                  <a:gd name="connsiteY15" fmla="*/ 336550 h 336550"/>
                  <a:gd name="connsiteX16" fmla="*/ 0 w 279400"/>
                  <a:gd name="connsiteY16" fmla="*/ 336550 h 336550"/>
                  <a:gd name="connsiteX17" fmla="*/ 0 w 279400"/>
                  <a:gd name="connsiteY17" fmla="*/ 247752 h 336550"/>
                  <a:gd name="connsiteX18" fmla="*/ 56671 w 279400"/>
                  <a:gd name="connsiteY18" fmla="*/ 192087 h 336550"/>
                  <a:gd name="connsiteX19" fmla="*/ 138907 w 279400"/>
                  <a:gd name="connsiteY19" fmla="*/ 0 h 336550"/>
                  <a:gd name="connsiteX20" fmla="*/ 219076 w 279400"/>
                  <a:gd name="connsiteY20" fmla="*/ 80169 h 336550"/>
                  <a:gd name="connsiteX21" fmla="*/ 138907 w 279400"/>
                  <a:gd name="connsiteY21" fmla="*/ 160338 h 336550"/>
                  <a:gd name="connsiteX22" fmla="*/ 58738 w 279400"/>
                  <a:gd name="connsiteY22" fmla="*/ 80169 h 336550"/>
                  <a:gd name="connsiteX23" fmla="*/ 138907 w 279400"/>
                  <a:gd name="connsiteY23" fmla="*/ 0 h 336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279400" h="336550">
                    <a:moveTo>
                      <a:pt x="56671" y="192087"/>
                    </a:moveTo>
                    <a:cubicBezTo>
                      <a:pt x="56671" y="192087"/>
                      <a:pt x="56671" y="192087"/>
                      <a:pt x="224047" y="192087"/>
                    </a:cubicBezTo>
                    <a:cubicBezTo>
                      <a:pt x="254360" y="192087"/>
                      <a:pt x="279400" y="217269"/>
                      <a:pt x="279400" y="247752"/>
                    </a:cubicBezTo>
                    <a:cubicBezTo>
                      <a:pt x="279400" y="247752"/>
                      <a:pt x="279400" y="247752"/>
                      <a:pt x="279400" y="336550"/>
                    </a:cubicBezTo>
                    <a:cubicBezTo>
                      <a:pt x="279400" y="336550"/>
                      <a:pt x="279400" y="336550"/>
                      <a:pt x="176602" y="336550"/>
                    </a:cubicBezTo>
                    <a:cubicBezTo>
                      <a:pt x="176602" y="336550"/>
                      <a:pt x="176602" y="336550"/>
                      <a:pt x="158151" y="245101"/>
                    </a:cubicBezTo>
                    <a:cubicBezTo>
                      <a:pt x="158151" y="242450"/>
                      <a:pt x="154197" y="239800"/>
                      <a:pt x="151562" y="239800"/>
                    </a:cubicBezTo>
                    <a:cubicBezTo>
                      <a:pt x="151562" y="239800"/>
                      <a:pt x="151562" y="239800"/>
                      <a:pt x="167377" y="213293"/>
                    </a:cubicBezTo>
                    <a:cubicBezTo>
                      <a:pt x="167377" y="211967"/>
                      <a:pt x="167377" y="210642"/>
                      <a:pt x="167377" y="209317"/>
                    </a:cubicBezTo>
                    <a:cubicBezTo>
                      <a:pt x="166059" y="207991"/>
                      <a:pt x="164741" y="207991"/>
                      <a:pt x="163423" y="207991"/>
                    </a:cubicBezTo>
                    <a:cubicBezTo>
                      <a:pt x="163423" y="207991"/>
                      <a:pt x="163423" y="207991"/>
                      <a:pt x="121249" y="207991"/>
                    </a:cubicBezTo>
                    <a:cubicBezTo>
                      <a:pt x="119931" y="207991"/>
                      <a:pt x="118613" y="207991"/>
                      <a:pt x="118613" y="209317"/>
                    </a:cubicBezTo>
                    <a:cubicBezTo>
                      <a:pt x="117296" y="210642"/>
                      <a:pt x="117296" y="211967"/>
                      <a:pt x="118613" y="213293"/>
                    </a:cubicBezTo>
                    <a:cubicBezTo>
                      <a:pt x="118613" y="213293"/>
                      <a:pt x="118613" y="213293"/>
                      <a:pt x="134429" y="239800"/>
                    </a:cubicBezTo>
                    <a:cubicBezTo>
                      <a:pt x="130475" y="239800"/>
                      <a:pt x="127839" y="242450"/>
                      <a:pt x="126521" y="245101"/>
                    </a:cubicBezTo>
                    <a:cubicBezTo>
                      <a:pt x="126521" y="245101"/>
                      <a:pt x="126521" y="245101"/>
                      <a:pt x="110706" y="336550"/>
                    </a:cubicBezTo>
                    <a:cubicBezTo>
                      <a:pt x="110706" y="336550"/>
                      <a:pt x="110706" y="336550"/>
                      <a:pt x="0" y="336550"/>
                    </a:cubicBezTo>
                    <a:cubicBezTo>
                      <a:pt x="0" y="336550"/>
                      <a:pt x="0" y="336550"/>
                      <a:pt x="0" y="247752"/>
                    </a:cubicBezTo>
                    <a:cubicBezTo>
                      <a:pt x="0" y="217269"/>
                      <a:pt x="25040" y="192087"/>
                      <a:pt x="56671" y="192087"/>
                    </a:cubicBezTo>
                    <a:close/>
                    <a:moveTo>
                      <a:pt x="138907" y="0"/>
                    </a:moveTo>
                    <a:cubicBezTo>
                      <a:pt x="183183" y="0"/>
                      <a:pt x="219076" y="35893"/>
                      <a:pt x="219076" y="80169"/>
                    </a:cubicBezTo>
                    <a:cubicBezTo>
                      <a:pt x="219076" y="124445"/>
                      <a:pt x="183183" y="160338"/>
                      <a:pt x="138907" y="160338"/>
                    </a:cubicBezTo>
                    <a:cubicBezTo>
                      <a:pt x="94631" y="160338"/>
                      <a:pt x="58738" y="124445"/>
                      <a:pt x="58738" y="80169"/>
                    </a:cubicBezTo>
                    <a:cubicBezTo>
                      <a:pt x="58738" y="35893"/>
                      <a:pt x="94631" y="0"/>
                      <a:pt x="13890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400" i="0" u="none" strike="noStrike" kern="1200" cap="none" spc="0" normalizeH="0" baseline="0" noProof="0" dirty="0">
                  <a:ln>
                    <a:noFill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effectLst/>
                  <a:uLnTx/>
                  <a:uFillTx/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</p:grpSp>
      <p:sp>
        <p:nvSpPr>
          <p:cNvPr id="83" name="文本框 82"/>
          <p:cNvSpPr txBox="1"/>
          <p:nvPr/>
        </p:nvSpPr>
        <p:spPr>
          <a:xfrm>
            <a:off x="3531152" y="1580436"/>
            <a:ext cx="5155648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2024- DUTY REPORT</a:t>
            </a:r>
            <a:endParaRPr lang="en-US" altLang="zh-CN" sz="2800" b="1" dirty="0" smtClean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916529" y="3422503"/>
            <a:ext cx="4384894" cy="392068"/>
            <a:chOff x="3916529" y="3454035"/>
            <a:chExt cx="4384894" cy="392068"/>
          </a:xfrm>
        </p:grpSpPr>
        <p:sp>
          <p:nvSpPr>
            <p:cNvPr id="84" name="圆角矩形 83"/>
            <p:cNvSpPr/>
            <p:nvPr/>
          </p:nvSpPr>
          <p:spPr>
            <a:xfrm>
              <a:off x="3916529" y="3454035"/>
              <a:ext cx="4384894" cy="360954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rgbClr val="B64630">
                  <a:alpha val="68000"/>
                </a:srgbClr>
              </a:solidFill>
            </a:ln>
            <a:effectLst>
              <a:outerShdw blurRad="101600" dist="38100" dir="2700000" algn="tl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4175992" y="3476771"/>
              <a:ext cx="38659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逐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鹿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而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上  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踏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梦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前</a:t>
              </a:r>
              <a:r>
                <a:rPr lang="en-US" altLang="zh-CN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/</a:t>
              </a:r>
              <a:r>
                <a:rPr lang="zh-CN" alt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1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行</a:t>
              </a:r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pic>
        <p:nvPicPr>
          <p:cNvPr id="26" name="Uplifting &amp; Motivational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>
                  <p14:trim st="1700.000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07898" y="-1532856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Click="0" advTm="0">
        <p14:ripple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3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decel="100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37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decel="100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63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  <p:bldLst>
      <p:bldP spid="61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45" grpId="0"/>
      <p:bldP spid="52" grpId="0"/>
      <p:bldP spid="8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60608" y="296950"/>
            <a:ext cx="3062191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完成的任务和项目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6" name="Subtitle 2"/>
          <p:cNvSpPr txBox="1"/>
          <p:nvPr/>
        </p:nvSpPr>
        <p:spPr>
          <a:xfrm>
            <a:off x="9473469" y="5020551"/>
            <a:ext cx="1954537" cy="709695"/>
          </a:xfrm>
          <a:prstGeom prst="rect">
            <a:avLst/>
          </a:prstGeom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27" name="TextBox 5"/>
          <p:cNvSpPr txBox="1"/>
          <p:nvPr/>
        </p:nvSpPr>
        <p:spPr>
          <a:xfrm>
            <a:off x="9480204" y="4732067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28" name="Subtitle 2"/>
          <p:cNvSpPr txBox="1"/>
          <p:nvPr/>
        </p:nvSpPr>
        <p:spPr>
          <a:xfrm>
            <a:off x="6557684" y="5020551"/>
            <a:ext cx="1954537" cy="709695"/>
          </a:xfrm>
          <a:prstGeom prst="rect">
            <a:avLst/>
          </a:prstGeom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29" name="TextBox 8"/>
          <p:cNvSpPr txBox="1"/>
          <p:nvPr/>
        </p:nvSpPr>
        <p:spPr>
          <a:xfrm>
            <a:off x="6564418" y="4732067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0" name="Subtitle 2"/>
          <p:cNvSpPr txBox="1"/>
          <p:nvPr/>
        </p:nvSpPr>
        <p:spPr>
          <a:xfrm>
            <a:off x="9473469" y="2447747"/>
            <a:ext cx="1954537" cy="709695"/>
          </a:xfrm>
          <a:prstGeom prst="rect">
            <a:avLst/>
          </a:prstGeom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1" name="TextBox 12"/>
          <p:cNvSpPr txBox="1"/>
          <p:nvPr/>
        </p:nvSpPr>
        <p:spPr>
          <a:xfrm>
            <a:off x="9480204" y="2159263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2" name="Subtitle 2"/>
          <p:cNvSpPr txBox="1"/>
          <p:nvPr/>
        </p:nvSpPr>
        <p:spPr>
          <a:xfrm>
            <a:off x="6557684" y="2447747"/>
            <a:ext cx="1954537" cy="709695"/>
          </a:xfrm>
          <a:prstGeom prst="rect">
            <a:avLst/>
          </a:prstGeom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3" name="TextBox 15"/>
          <p:cNvSpPr txBox="1"/>
          <p:nvPr/>
        </p:nvSpPr>
        <p:spPr>
          <a:xfrm>
            <a:off x="6564418" y="2159263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5967000" y="2269718"/>
            <a:ext cx="560925" cy="560925"/>
            <a:chOff x="5966950" y="1837129"/>
            <a:chExt cx="561144" cy="561144"/>
          </a:xfrm>
        </p:grpSpPr>
        <p:sp>
          <p:nvSpPr>
            <p:cNvPr id="35" name="Oval 16"/>
            <p:cNvSpPr/>
            <p:nvPr/>
          </p:nvSpPr>
          <p:spPr>
            <a:xfrm>
              <a:off x="5966950" y="1837129"/>
              <a:ext cx="561144" cy="561144"/>
            </a:xfrm>
            <a:prstGeom prst="ellipse">
              <a:avLst/>
            </a:prstGeom>
            <a:solidFill>
              <a:srgbClr val="B6463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/>
            <a:p>
              <a:pPr algn="ctr" fontAlgn="auto">
                <a:lnSpc>
                  <a:spcPct val="130000"/>
                </a:lnSpc>
                <a:defRPr/>
              </a:pPr>
              <a:endParaRPr lang="en-US" sz="18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36" name="Shape 2579"/>
            <p:cNvSpPr/>
            <p:nvPr/>
          </p:nvSpPr>
          <p:spPr>
            <a:xfrm>
              <a:off x="6116984" y="1966592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257" y="18984"/>
                  </a:moveTo>
                  <a:lnTo>
                    <a:pt x="11380" y="15408"/>
                  </a:lnTo>
                  <a:lnTo>
                    <a:pt x="10800" y="14983"/>
                  </a:lnTo>
                  <a:lnTo>
                    <a:pt x="10219" y="15408"/>
                  </a:lnTo>
                  <a:lnTo>
                    <a:pt x="5343" y="18984"/>
                  </a:lnTo>
                  <a:lnTo>
                    <a:pt x="7313" y="13075"/>
                  </a:lnTo>
                  <a:lnTo>
                    <a:pt x="7534" y="12411"/>
                  </a:lnTo>
                  <a:lnTo>
                    <a:pt x="6980" y="11985"/>
                  </a:lnTo>
                  <a:lnTo>
                    <a:pt x="2887" y="8836"/>
                  </a:lnTo>
                  <a:lnTo>
                    <a:pt x="8535" y="8836"/>
                  </a:lnTo>
                  <a:lnTo>
                    <a:pt x="8774" y="8199"/>
                  </a:lnTo>
                  <a:lnTo>
                    <a:pt x="10800" y="2796"/>
                  </a:lnTo>
                  <a:lnTo>
                    <a:pt x="12826" y="8199"/>
                  </a:lnTo>
                  <a:lnTo>
                    <a:pt x="13065" y="8836"/>
                  </a:lnTo>
                  <a:lnTo>
                    <a:pt x="18714" y="8836"/>
                  </a:lnTo>
                  <a:lnTo>
                    <a:pt x="14619" y="11985"/>
                  </a:lnTo>
                  <a:lnTo>
                    <a:pt x="14066" y="12411"/>
                  </a:lnTo>
                  <a:cubicBezTo>
                    <a:pt x="14066" y="12411"/>
                    <a:pt x="16257" y="18984"/>
                    <a:pt x="16257" y="18984"/>
                  </a:cubicBezTo>
                  <a:close/>
                  <a:moveTo>
                    <a:pt x="21600" y="7855"/>
                  </a:moveTo>
                  <a:lnTo>
                    <a:pt x="13745" y="7855"/>
                  </a:lnTo>
                  <a:lnTo>
                    <a:pt x="10800" y="0"/>
                  </a:lnTo>
                  <a:lnTo>
                    <a:pt x="7855" y="7855"/>
                  </a:lnTo>
                  <a:lnTo>
                    <a:pt x="0" y="7855"/>
                  </a:lnTo>
                  <a:lnTo>
                    <a:pt x="6382" y="12764"/>
                  </a:lnTo>
                  <a:lnTo>
                    <a:pt x="3436" y="21600"/>
                  </a:lnTo>
                  <a:lnTo>
                    <a:pt x="10800" y="16200"/>
                  </a:lnTo>
                  <a:lnTo>
                    <a:pt x="18164" y="21600"/>
                  </a:lnTo>
                  <a:lnTo>
                    <a:pt x="15218" y="12764"/>
                  </a:lnTo>
                  <a:cubicBezTo>
                    <a:pt x="15218" y="12764"/>
                    <a:pt x="21600" y="7855"/>
                    <a:pt x="21600" y="7855"/>
                  </a:cubicBezTo>
                  <a:close/>
                </a:path>
              </a:pathLst>
            </a:custGeom>
            <a:solidFill>
              <a:sysClr val="window" lastClr="FFFFFF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882785" y="2269718"/>
            <a:ext cx="560925" cy="560925"/>
            <a:chOff x="8785018" y="1837129"/>
            <a:chExt cx="561144" cy="5611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38" name="Oval 13"/>
            <p:cNvSpPr/>
            <p:nvPr/>
          </p:nvSpPr>
          <p:spPr>
            <a:xfrm>
              <a:off x="8785018" y="1837129"/>
              <a:ext cx="561144" cy="561144"/>
            </a:xfrm>
            <a:prstGeom prst="ellipse">
              <a:avLst/>
            </a:prstGeom>
            <a:solidFill>
              <a:srgbClr val="27467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/>
            <a:p>
              <a:pPr algn="ctr" fontAlgn="auto">
                <a:lnSpc>
                  <a:spcPct val="130000"/>
                </a:lnSpc>
                <a:defRPr/>
              </a:pPr>
              <a:endParaRPr lang="en-US" sz="18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39" name="Shape 2629"/>
            <p:cNvSpPr/>
            <p:nvPr/>
          </p:nvSpPr>
          <p:spPr>
            <a:xfrm>
              <a:off x="8930677" y="1989318"/>
              <a:ext cx="279405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441" y="20618"/>
                  </a:moveTo>
                  <a:cubicBezTo>
                    <a:pt x="15826" y="20618"/>
                    <a:pt x="15226" y="20482"/>
                    <a:pt x="14660" y="20214"/>
                  </a:cubicBezTo>
                  <a:cubicBezTo>
                    <a:pt x="14607" y="20189"/>
                    <a:pt x="14552" y="20170"/>
                    <a:pt x="14497" y="20155"/>
                  </a:cubicBezTo>
                  <a:cubicBezTo>
                    <a:pt x="8918" y="17308"/>
                    <a:pt x="4295" y="12685"/>
                    <a:pt x="1448" y="7105"/>
                  </a:cubicBezTo>
                  <a:cubicBezTo>
                    <a:pt x="1432" y="7048"/>
                    <a:pt x="1412" y="6991"/>
                    <a:pt x="1386" y="6936"/>
                  </a:cubicBezTo>
                  <a:cubicBezTo>
                    <a:pt x="1117" y="6369"/>
                    <a:pt x="982" y="5770"/>
                    <a:pt x="982" y="5155"/>
                  </a:cubicBezTo>
                  <a:cubicBezTo>
                    <a:pt x="982" y="2774"/>
                    <a:pt x="3066" y="982"/>
                    <a:pt x="4417" y="982"/>
                  </a:cubicBezTo>
                  <a:cubicBezTo>
                    <a:pt x="4594" y="982"/>
                    <a:pt x="4711" y="1072"/>
                    <a:pt x="4764" y="1126"/>
                  </a:cubicBezTo>
                  <a:cubicBezTo>
                    <a:pt x="4776" y="1139"/>
                    <a:pt x="4798" y="1164"/>
                    <a:pt x="4831" y="1216"/>
                  </a:cubicBezTo>
                  <a:cubicBezTo>
                    <a:pt x="4848" y="1244"/>
                    <a:pt x="4867" y="1271"/>
                    <a:pt x="4887" y="1297"/>
                  </a:cubicBezTo>
                  <a:lnTo>
                    <a:pt x="8118" y="5453"/>
                  </a:lnTo>
                  <a:cubicBezTo>
                    <a:pt x="8143" y="5485"/>
                    <a:pt x="8170" y="5515"/>
                    <a:pt x="8199" y="5544"/>
                  </a:cubicBezTo>
                  <a:cubicBezTo>
                    <a:pt x="8253" y="5598"/>
                    <a:pt x="8343" y="5715"/>
                    <a:pt x="8343" y="5891"/>
                  </a:cubicBezTo>
                  <a:cubicBezTo>
                    <a:pt x="8343" y="5978"/>
                    <a:pt x="8319" y="6060"/>
                    <a:pt x="8272" y="6135"/>
                  </a:cubicBezTo>
                  <a:lnTo>
                    <a:pt x="7178" y="7221"/>
                  </a:lnTo>
                  <a:cubicBezTo>
                    <a:pt x="7173" y="7226"/>
                    <a:pt x="7168" y="7231"/>
                    <a:pt x="7163" y="7236"/>
                  </a:cubicBezTo>
                  <a:cubicBezTo>
                    <a:pt x="6767" y="7609"/>
                    <a:pt x="6541" y="8126"/>
                    <a:pt x="6541" y="8668"/>
                  </a:cubicBezTo>
                  <a:cubicBezTo>
                    <a:pt x="6541" y="9175"/>
                    <a:pt x="6738" y="9658"/>
                    <a:pt x="7080" y="10020"/>
                  </a:cubicBezTo>
                  <a:cubicBezTo>
                    <a:pt x="7092" y="10040"/>
                    <a:pt x="7105" y="10059"/>
                    <a:pt x="7119" y="10078"/>
                  </a:cubicBezTo>
                  <a:cubicBezTo>
                    <a:pt x="8325" y="11745"/>
                    <a:pt x="9807" y="13222"/>
                    <a:pt x="11525" y="14469"/>
                  </a:cubicBezTo>
                  <a:cubicBezTo>
                    <a:pt x="11538" y="14478"/>
                    <a:pt x="11551" y="14487"/>
                    <a:pt x="11565" y="14496"/>
                  </a:cubicBezTo>
                  <a:cubicBezTo>
                    <a:pt x="11928" y="14844"/>
                    <a:pt x="12414" y="15045"/>
                    <a:pt x="12924" y="15045"/>
                  </a:cubicBezTo>
                  <a:cubicBezTo>
                    <a:pt x="13436" y="15045"/>
                    <a:pt x="13930" y="14840"/>
                    <a:pt x="14297" y="14479"/>
                  </a:cubicBezTo>
                  <a:cubicBezTo>
                    <a:pt x="14316" y="14463"/>
                    <a:pt x="14335" y="14446"/>
                    <a:pt x="14352" y="14427"/>
                  </a:cubicBezTo>
                  <a:lnTo>
                    <a:pt x="15451" y="13320"/>
                  </a:lnTo>
                  <a:cubicBezTo>
                    <a:pt x="15529" y="13271"/>
                    <a:pt x="15611" y="13247"/>
                    <a:pt x="15697" y="13247"/>
                  </a:cubicBezTo>
                  <a:cubicBezTo>
                    <a:pt x="15874" y="13247"/>
                    <a:pt x="15990" y="13337"/>
                    <a:pt x="16044" y="13391"/>
                  </a:cubicBezTo>
                  <a:cubicBezTo>
                    <a:pt x="16073" y="13420"/>
                    <a:pt x="16103" y="13447"/>
                    <a:pt x="16135" y="13472"/>
                  </a:cubicBezTo>
                  <a:lnTo>
                    <a:pt x="20291" y="16704"/>
                  </a:lnTo>
                  <a:cubicBezTo>
                    <a:pt x="20317" y="16725"/>
                    <a:pt x="20345" y="16744"/>
                    <a:pt x="20374" y="16762"/>
                  </a:cubicBezTo>
                  <a:cubicBezTo>
                    <a:pt x="20426" y="16795"/>
                    <a:pt x="20449" y="16816"/>
                    <a:pt x="20461" y="16827"/>
                  </a:cubicBezTo>
                  <a:cubicBezTo>
                    <a:pt x="20515" y="16881"/>
                    <a:pt x="20605" y="16997"/>
                    <a:pt x="20605" y="17174"/>
                  </a:cubicBezTo>
                  <a:cubicBezTo>
                    <a:pt x="20605" y="17207"/>
                    <a:pt x="20606" y="17240"/>
                    <a:pt x="20610" y="17273"/>
                  </a:cubicBezTo>
                  <a:cubicBezTo>
                    <a:pt x="20533" y="18625"/>
                    <a:pt x="18769" y="20618"/>
                    <a:pt x="16441" y="20618"/>
                  </a:cubicBezTo>
                  <a:moveTo>
                    <a:pt x="21586" y="17174"/>
                  </a:moveTo>
                  <a:cubicBezTo>
                    <a:pt x="21586" y="16768"/>
                    <a:pt x="21421" y="16399"/>
                    <a:pt x="21155" y="16133"/>
                  </a:cubicBezTo>
                  <a:cubicBezTo>
                    <a:pt x="21077" y="16054"/>
                    <a:pt x="20988" y="15988"/>
                    <a:pt x="20893" y="15929"/>
                  </a:cubicBezTo>
                  <a:lnTo>
                    <a:pt x="16738" y="12697"/>
                  </a:lnTo>
                  <a:cubicBezTo>
                    <a:pt x="16471" y="12430"/>
                    <a:pt x="16104" y="12265"/>
                    <a:pt x="15697" y="12265"/>
                  </a:cubicBezTo>
                  <a:cubicBezTo>
                    <a:pt x="15364" y="12265"/>
                    <a:pt x="15060" y="12380"/>
                    <a:pt x="14815" y="12567"/>
                  </a:cubicBezTo>
                  <a:lnTo>
                    <a:pt x="13655" y="13736"/>
                  </a:lnTo>
                  <a:lnTo>
                    <a:pt x="13652" y="13733"/>
                  </a:lnTo>
                  <a:cubicBezTo>
                    <a:pt x="13473" y="13934"/>
                    <a:pt x="13214" y="14063"/>
                    <a:pt x="12924" y="14063"/>
                  </a:cubicBezTo>
                  <a:cubicBezTo>
                    <a:pt x="12592" y="14063"/>
                    <a:pt x="12300" y="13897"/>
                    <a:pt x="12122" y="13645"/>
                  </a:cubicBezTo>
                  <a:cubicBezTo>
                    <a:pt x="12116" y="13654"/>
                    <a:pt x="12107" y="13663"/>
                    <a:pt x="12101" y="13674"/>
                  </a:cubicBezTo>
                  <a:cubicBezTo>
                    <a:pt x="10497" y="12510"/>
                    <a:pt x="9076" y="11108"/>
                    <a:pt x="7914" y="9502"/>
                  </a:cubicBezTo>
                  <a:cubicBezTo>
                    <a:pt x="7925" y="9495"/>
                    <a:pt x="7935" y="9486"/>
                    <a:pt x="7947" y="9479"/>
                  </a:cubicBezTo>
                  <a:cubicBezTo>
                    <a:pt x="7691" y="9299"/>
                    <a:pt x="7523" y="9004"/>
                    <a:pt x="7523" y="8668"/>
                  </a:cubicBezTo>
                  <a:cubicBezTo>
                    <a:pt x="7523" y="8367"/>
                    <a:pt x="7659" y="8101"/>
                    <a:pt x="7871" y="7920"/>
                  </a:cubicBezTo>
                  <a:lnTo>
                    <a:pt x="7870" y="7918"/>
                  </a:lnTo>
                  <a:lnTo>
                    <a:pt x="9023" y="6773"/>
                  </a:lnTo>
                  <a:cubicBezTo>
                    <a:pt x="9211" y="6528"/>
                    <a:pt x="9325" y="6224"/>
                    <a:pt x="9325" y="5891"/>
                  </a:cubicBezTo>
                  <a:cubicBezTo>
                    <a:pt x="9325" y="5485"/>
                    <a:pt x="9160" y="5116"/>
                    <a:pt x="8893" y="4850"/>
                  </a:cubicBezTo>
                  <a:lnTo>
                    <a:pt x="5662" y="693"/>
                  </a:lnTo>
                  <a:cubicBezTo>
                    <a:pt x="5603" y="599"/>
                    <a:pt x="5537" y="510"/>
                    <a:pt x="5458" y="432"/>
                  </a:cubicBezTo>
                  <a:cubicBezTo>
                    <a:pt x="5191" y="165"/>
                    <a:pt x="4823" y="0"/>
                    <a:pt x="4417" y="0"/>
                  </a:cubicBezTo>
                  <a:cubicBezTo>
                    <a:pt x="2454" y="0"/>
                    <a:pt x="0" y="2308"/>
                    <a:pt x="0" y="5155"/>
                  </a:cubicBezTo>
                  <a:cubicBezTo>
                    <a:pt x="0" y="5943"/>
                    <a:pt x="183" y="6688"/>
                    <a:pt x="499" y="7356"/>
                  </a:cubicBezTo>
                  <a:lnTo>
                    <a:pt x="482" y="7373"/>
                  </a:lnTo>
                  <a:cubicBezTo>
                    <a:pt x="3435" y="13255"/>
                    <a:pt x="8343" y="18164"/>
                    <a:pt x="14224" y="21117"/>
                  </a:cubicBezTo>
                  <a:lnTo>
                    <a:pt x="14240" y="21101"/>
                  </a:lnTo>
                  <a:cubicBezTo>
                    <a:pt x="14908" y="21418"/>
                    <a:pt x="15652" y="21600"/>
                    <a:pt x="16441" y="21600"/>
                  </a:cubicBezTo>
                  <a:cubicBezTo>
                    <a:pt x="19287" y="21600"/>
                    <a:pt x="21594" y="19145"/>
                    <a:pt x="21594" y="17182"/>
                  </a:cubicBezTo>
                  <a:cubicBezTo>
                    <a:pt x="21594" y="17179"/>
                    <a:pt x="21594" y="17177"/>
                    <a:pt x="21594" y="17174"/>
                  </a:cubicBezTo>
                  <a:cubicBezTo>
                    <a:pt x="21594" y="17174"/>
                    <a:pt x="21586" y="17174"/>
                    <a:pt x="21586" y="17174"/>
                  </a:cubicBezTo>
                  <a:close/>
                  <a:moveTo>
                    <a:pt x="11785" y="10800"/>
                  </a:moveTo>
                  <a:cubicBezTo>
                    <a:pt x="12326" y="10800"/>
                    <a:pt x="12766" y="10360"/>
                    <a:pt x="12766" y="9819"/>
                  </a:cubicBezTo>
                  <a:cubicBezTo>
                    <a:pt x="12766" y="9276"/>
                    <a:pt x="12326" y="8836"/>
                    <a:pt x="11785" y="8836"/>
                  </a:cubicBezTo>
                  <a:cubicBezTo>
                    <a:pt x="11242" y="8836"/>
                    <a:pt x="10803" y="9276"/>
                    <a:pt x="10803" y="9819"/>
                  </a:cubicBezTo>
                  <a:cubicBezTo>
                    <a:pt x="10803" y="10360"/>
                    <a:pt x="11242" y="10800"/>
                    <a:pt x="11785" y="10800"/>
                  </a:cubicBezTo>
                  <a:moveTo>
                    <a:pt x="11785" y="5891"/>
                  </a:moveTo>
                  <a:cubicBezTo>
                    <a:pt x="13953" y="5891"/>
                    <a:pt x="15711" y="7649"/>
                    <a:pt x="15711" y="9819"/>
                  </a:cubicBezTo>
                  <a:cubicBezTo>
                    <a:pt x="15711" y="10090"/>
                    <a:pt x="15930" y="10309"/>
                    <a:pt x="16201" y="10309"/>
                  </a:cubicBezTo>
                  <a:cubicBezTo>
                    <a:pt x="16472" y="10309"/>
                    <a:pt x="16692" y="10090"/>
                    <a:pt x="16692" y="9819"/>
                  </a:cubicBezTo>
                  <a:cubicBezTo>
                    <a:pt x="16692" y="7107"/>
                    <a:pt x="14495" y="4909"/>
                    <a:pt x="11785" y="4909"/>
                  </a:cubicBezTo>
                  <a:cubicBezTo>
                    <a:pt x="11513" y="4909"/>
                    <a:pt x="11294" y="5129"/>
                    <a:pt x="11294" y="5400"/>
                  </a:cubicBezTo>
                  <a:cubicBezTo>
                    <a:pt x="11294" y="5672"/>
                    <a:pt x="11513" y="5891"/>
                    <a:pt x="11785" y="5891"/>
                  </a:cubicBezTo>
                  <a:moveTo>
                    <a:pt x="11785" y="982"/>
                  </a:moveTo>
                  <a:cubicBezTo>
                    <a:pt x="16663" y="982"/>
                    <a:pt x="20618" y="4939"/>
                    <a:pt x="20618" y="9819"/>
                  </a:cubicBezTo>
                  <a:cubicBezTo>
                    <a:pt x="20618" y="10090"/>
                    <a:pt x="20838" y="10309"/>
                    <a:pt x="21109" y="10309"/>
                  </a:cubicBezTo>
                  <a:cubicBezTo>
                    <a:pt x="21380" y="10309"/>
                    <a:pt x="21600" y="10090"/>
                    <a:pt x="21600" y="9819"/>
                  </a:cubicBezTo>
                  <a:cubicBezTo>
                    <a:pt x="21600" y="4396"/>
                    <a:pt x="17206" y="0"/>
                    <a:pt x="11785" y="0"/>
                  </a:cubicBezTo>
                  <a:cubicBezTo>
                    <a:pt x="11513" y="0"/>
                    <a:pt x="11294" y="220"/>
                    <a:pt x="11294" y="491"/>
                  </a:cubicBezTo>
                  <a:cubicBezTo>
                    <a:pt x="11294" y="762"/>
                    <a:pt x="11513" y="982"/>
                    <a:pt x="11785" y="982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967000" y="4842522"/>
            <a:ext cx="560925" cy="560925"/>
            <a:chOff x="5966950" y="4410938"/>
            <a:chExt cx="561144" cy="561144"/>
          </a:xfrm>
        </p:grpSpPr>
        <p:sp>
          <p:nvSpPr>
            <p:cNvPr id="41" name="Oval 9"/>
            <p:cNvSpPr/>
            <p:nvPr/>
          </p:nvSpPr>
          <p:spPr>
            <a:xfrm>
              <a:off x="5966950" y="4410938"/>
              <a:ext cx="561144" cy="561144"/>
            </a:xfrm>
            <a:prstGeom prst="ellipse">
              <a:avLst/>
            </a:prstGeom>
            <a:solidFill>
              <a:srgbClr val="B64630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 defTabSz="913765">
                <a:lnSpc>
                  <a:spcPct val="130000"/>
                </a:lnSpc>
                <a:defRPr/>
              </a:pPr>
              <a:endParaRPr lang="en-US" sz="1800" kern="0" dirty="0">
                <a:solidFill>
                  <a:srgbClr val="FFFFFF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42" name="Shape 2633"/>
            <p:cNvSpPr/>
            <p:nvPr/>
          </p:nvSpPr>
          <p:spPr>
            <a:xfrm>
              <a:off x="6116984" y="4574148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44" y="18334"/>
                  </a:moveTo>
                  <a:lnTo>
                    <a:pt x="15583" y="6873"/>
                  </a:lnTo>
                  <a:lnTo>
                    <a:pt x="20168" y="6873"/>
                  </a:lnTo>
                  <a:cubicBezTo>
                    <a:pt x="20168" y="6873"/>
                    <a:pt x="12144" y="18334"/>
                    <a:pt x="12144" y="18334"/>
                  </a:cubicBezTo>
                  <a:close/>
                  <a:moveTo>
                    <a:pt x="10800" y="19403"/>
                  </a:moveTo>
                  <a:lnTo>
                    <a:pt x="7041" y="6873"/>
                  </a:lnTo>
                  <a:lnTo>
                    <a:pt x="14559" y="6873"/>
                  </a:lnTo>
                  <a:cubicBezTo>
                    <a:pt x="14559" y="6873"/>
                    <a:pt x="10800" y="19403"/>
                    <a:pt x="10800" y="19403"/>
                  </a:cubicBezTo>
                  <a:close/>
                  <a:moveTo>
                    <a:pt x="1432" y="6873"/>
                  </a:moveTo>
                  <a:lnTo>
                    <a:pt x="6017" y="6873"/>
                  </a:lnTo>
                  <a:lnTo>
                    <a:pt x="9456" y="18334"/>
                  </a:lnTo>
                  <a:cubicBezTo>
                    <a:pt x="9456" y="18334"/>
                    <a:pt x="1432" y="6873"/>
                    <a:pt x="1432" y="6873"/>
                  </a:cubicBezTo>
                  <a:close/>
                  <a:moveTo>
                    <a:pt x="6578" y="982"/>
                  </a:moveTo>
                  <a:lnTo>
                    <a:pt x="8536" y="982"/>
                  </a:lnTo>
                  <a:lnTo>
                    <a:pt x="6082" y="5891"/>
                  </a:lnTo>
                  <a:lnTo>
                    <a:pt x="1669" y="5891"/>
                  </a:lnTo>
                  <a:cubicBezTo>
                    <a:pt x="1669" y="5891"/>
                    <a:pt x="6578" y="982"/>
                    <a:pt x="6578" y="982"/>
                  </a:cubicBezTo>
                  <a:close/>
                  <a:moveTo>
                    <a:pt x="11973" y="982"/>
                  </a:moveTo>
                  <a:lnTo>
                    <a:pt x="14427" y="5891"/>
                  </a:lnTo>
                  <a:lnTo>
                    <a:pt x="7173" y="5891"/>
                  </a:lnTo>
                  <a:lnTo>
                    <a:pt x="9627" y="982"/>
                  </a:lnTo>
                  <a:cubicBezTo>
                    <a:pt x="9627" y="982"/>
                    <a:pt x="11973" y="982"/>
                    <a:pt x="11973" y="982"/>
                  </a:cubicBezTo>
                  <a:close/>
                  <a:moveTo>
                    <a:pt x="15022" y="982"/>
                  </a:moveTo>
                  <a:lnTo>
                    <a:pt x="19931" y="5891"/>
                  </a:lnTo>
                  <a:lnTo>
                    <a:pt x="15518" y="5891"/>
                  </a:lnTo>
                  <a:lnTo>
                    <a:pt x="13064" y="982"/>
                  </a:lnTo>
                  <a:cubicBezTo>
                    <a:pt x="13064" y="982"/>
                    <a:pt x="15022" y="982"/>
                    <a:pt x="15022" y="982"/>
                  </a:cubicBezTo>
                  <a:close/>
                  <a:moveTo>
                    <a:pt x="21600" y="6382"/>
                  </a:moveTo>
                  <a:cubicBezTo>
                    <a:pt x="21600" y="6272"/>
                    <a:pt x="21557" y="6175"/>
                    <a:pt x="21495" y="6093"/>
                  </a:cubicBezTo>
                  <a:lnTo>
                    <a:pt x="21502" y="6088"/>
                  </a:lnTo>
                  <a:lnTo>
                    <a:pt x="21471" y="6057"/>
                  </a:lnTo>
                  <a:cubicBezTo>
                    <a:pt x="21459" y="6044"/>
                    <a:pt x="21448" y="6032"/>
                    <a:pt x="21434" y="6020"/>
                  </a:cubicBezTo>
                  <a:lnTo>
                    <a:pt x="15611" y="197"/>
                  </a:lnTo>
                  <a:lnTo>
                    <a:pt x="15604" y="201"/>
                  </a:lnTo>
                  <a:cubicBezTo>
                    <a:pt x="15514" y="82"/>
                    <a:pt x="15379" y="0"/>
                    <a:pt x="15218" y="0"/>
                  </a:cubicBezTo>
                  <a:lnTo>
                    <a:pt x="6382" y="0"/>
                  </a:lnTo>
                  <a:cubicBezTo>
                    <a:pt x="6221" y="0"/>
                    <a:pt x="6086" y="82"/>
                    <a:pt x="5996" y="201"/>
                  </a:cubicBezTo>
                  <a:lnTo>
                    <a:pt x="5989" y="197"/>
                  </a:lnTo>
                  <a:lnTo>
                    <a:pt x="166" y="6020"/>
                  </a:lnTo>
                  <a:cubicBezTo>
                    <a:pt x="152" y="6032"/>
                    <a:pt x="141" y="6044"/>
                    <a:pt x="129" y="6057"/>
                  </a:cubicBezTo>
                  <a:lnTo>
                    <a:pt x="98" y="6088"/>
                  </a:lnTo>
                  <a:lnTo>
                    <a:pt x="105" y="6093"/>
                  </a:lnTo>
                  <a:cubicBezTo>
                    <a:pt x="43" y="6175"/>
                    <a:pt x="0" y="6272"/>
                    <a:pt x="0" y="6382"/>
                  </a:cubicBezTo>
                  <a:cubicBezTo>
                    <a:pt x="0" y="6499"/>
                    <a:pt x="46" y="6602"/>
                    <a:pt x="115" y="6686"/>
                  </a:cubicBezTo>
                  <a:lnTo>
                    <a:pt x="109" y="6690"/>
                  </a:lnTo>
                  <a:lnTo>
                    <a:pt x="10418" y="21418"/>
                  </a:lnTo>
                  <a:lnTo>
                    <a:pt x="10424" y="21413"/>
                  </a:lnTo>
                  <a:cubicBezTo>
                    <a:pt x="10514" y="21525"/>
                    <a:pt x="10646" y="21600"/>
                    <a:pt x="10800" y="21600"/>
                  </a:cubicBezTo>
                  <a:cubicBezTo>
                    <a:pt x="10954" y="21600"/>
                    <a:pt x="11086" y="21525"/>
                    <a:pt x="11176" y="21413"/>
                  </a:cubicBezTo>
                  <a:lnTo>
                    <a:pt x="11182" y="21418"/>
                  </a:lnTo>
                  <a:lnTo>
                    <a:pt x="21491" y="6690"/>
                  </a:lnTo>
                  <a:lnTo>
                    <a:pt x="21485" y="6686"/>
                  </a:lnTo>
                  <a:cubicBezTo>
                    <a:pt x="21553" y="6602"/>
                    <a:pt x="21600" y="6499"/>
                    <a:pt x="21600" y="6382"/>
                  </a:cubicBezTo>
                </a:path>
              </a:pathLst>
            </a:custGeom>
            <a:solidFill>
              <a:sysClr val="window" lastClr="FFFFFF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8882785" y="4842522"/>
            <a:ext cx="560925" cy="560925"/>
            <a:chOff x="8785018" y="4410938"/>
            <a:chExt cx="561144" cy="561144"/>
          </a:xfrm>
          <a:solidFill>
            <a:schemeClr val="tx1">
              <a:lumMod val="85000"/>
              <a:lumOff val="15000"/>
            </a:schemeClr>
          </a:solidFill>
        </p:grpSpPr>
        <p:sp>
          <p:nvSpPr>
            <p:cNvPr id="44" name="Oval 6"/>
            <p:cNvSpPr/>
            <p:nvPr/>
          </p:nvSpPr>
          <p:spPr>
            <a:xfrm>
              <a:off x="8785018" y="4410938"/>
              <a:ext cx="561144" cy="561144"/>
            </a:xfrm>
            <a:prstGeom prst="ellipse">
              <a:avLst/>
            </a:prstGeom>
            <a:solidFill>
              <a:srgbClr val="27467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/>
            <a:p>
              <a:pPr algn="ctr" defTabSz="913765">
                <a:lnSpc>
                  <a:spcPct val="130000"/>
                </a:lnSpc>
                <a:defRPr/>
              </a:pPr>
              <a:endParaRPr lang="en-US" sz="1800" kern="0" dirty="0">
                <a:solidFill>
                  <a:srgbClr val="FFFFFF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45" name="Shape 2840"/>
            <p:cNvSpPr/>
            <p:nvPr/>
          </p:nvSpPr>
          <p:spPr>
            <a:xfrm>
              <a:off x="8925926" y="4564543"/>
              <a:ext cx="27932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0520"/>
                  </a:moveTo>
                  <a:lnTo>
                    <a:pt x="982" y="20520"/>
                  </a:lnTo>
                  <a:lnTo>
                    <a:pt x="982" y="14040"/>
                  </a:lnTo>
                  <a:lnTo>
                    <a:pt x="6907" y="14040"/>
                  </a:lnTo>
                  <a:cubicBezTo>
                    <a:pt x="7149" y="16170"/>
                    <a:pt x="8798" y="17820"/>
                    <a:pt x="10800" y="17820"/>
                  </a:cubicBezTo>
                  <a:cubicBezTo>
                    <a:pt x="12802" y="17820"/>
                    <a:pt x="14451" y="16170"/>
                    <a:pt x="14693" y="14040"/>
                  </a:cubicBezTo>
                  <a:lnTo>
                    <a:pt x="20618" y="14040"/>
                  </a:lnTo>
                  <a:cubicBezTo>
                    <a:pt x="20618" y="14040"/>
                    <a:pt x="20618" y="20520"/>
                    <a:pt x="20618" y="20520"/>
                  </a:cubicBezTo>
                  <a:close/>
                  <a:moveTo>
                    <a:pt x="21544" y="13261"/>
                  </a:moveTo>
                  <a:lnTo>
                    <a:pt x="21548" y="13259"/>
                  </a:lnTo>
                  <a:lnTo>
                    <a:pt x="16639" y="2459"/>
                  </a:lnTo>
                  <a:lnTo>
                    <a:pt x="16635" y="2461"/>
                  </a:lnTo>
                  <a:cubicBezTo>
                    <a:pt x="16554" y="2284"/>
                    <a:pt x="16392" y="2160"/>
                    <a:pt x="16200" y="2160"/>
                  </a:cubicBezTo>
                  <a:lnTo>
                    <a:pt x="15709" y="2160"/>
                  </a:lnTo>
                  <a:cubicBezTo>
                    <a:pt x="15438" y="2160"/>
                    <a:pt x="15218" y="2402"/>
                    <a:pt x="15218" y="2700"/>
                  </a:cubicBezTo>
                  <a:cubicBezTo>
                    <a:pt x="15218" y="2999"/>
                    <a:pt x="15438" y="3240"/>
                    <a:pt x="15709" y="3240"/>
                  </a:cubicBezTo>
                  <a:lnTo>
                    <a:pt x="15897" y="3240"/>
                  </a:lnTo>
                  <a:lnTo>
                    <a:pt x="20315" y="12960"/>
                  </a:lnTo>
                  <a:lnTo>
                    <a:pt x="14236" y="12960"/>
                  </a:lnTo>
                  <a:cubicBezTo>
                    <a:pt x="13965" y="12960"/>
                    <a:pt x="13745" y="13202"/>
                    <a:pt x="13745" y="13500"/>
                  </a:cubicBezTo>
                  <a:cubicBezTo>
                    <a:pt x="13745" y="15290"/>
                    <a:pt x="12426" y="16740"/>
                    <a:pt x="10800" y="16740"/>
                  </a:cubicBezTo>
                  <a:cubicBezTo>
                    <a:pt x="9173" y="16740"/>
                    <a:pt x="7855" y="15290"/>
                    <a:pt x="7855" y="13500"/>
                  </a:cubicBezTo>
                  <a:cubicBezTo>
                    <a:pt x="7855" y="13202"/>
                    <a:pt x="7635" y="12960"/>
                    <a:pt x="7364" y="12960"/>
                  </a:cubicBezTo>
                  <a:lnTo>
                    <a:pt x="1285" y="12960"/>
                  </a:lnTo>
                  <a:lnTo>
                    <a:pt x="5703" y="3240"/>
                  </a:lnTo>
                  <a:lnTo>
                    <a:pt x="5891" y="3240"/>
                  </a:lnTo>
                  <a:cubicBezTo>
                    <a:pt x="6162" y="3240"/>
                    <a:pt x="6382" y="2999"/>
                    <a:pt x="6382" y="2700"/>
                  </a:cubicBezTo>
                  <a:cubicBezTo>
                    <a:pt x="6382" y="2402"/>
                    <a:pt x="6162" y="2160"/>
                    <a:pt x="5891" y="2160"/>
                  </a:cubicBezTo>
                  <a:lnTo>
                    <a:pt x="5400" y="2160"/>
                  </a:lnTo>
                  <a:cubicBezTo>
                    <a:pt x="5208" y="2160"/>
                    <a:pt x="5046" y="2284"/>
                    <a:pt x="4966" y="2461"/>
                  </a:cubicBezTo>
                  <a:lnTo>
                    <a:pt x="4961" y="2459"/>
                  </a:lnTo>
                  <a:lnTo>
                    <a:pt x="52" y="13259"/>
                  </a:lnTo>
                  <a:lnTo>
                    <a:pt x="57" y="13261"/>
                  </a:lnTo>
                  <a:cubicBezTo>
                    <a:pt x="23" y="13334"/>
                    <a:pt x="0" y="13413"/>
                    <a:pt x="0" y="13500"/>
                  </a:cubicBezTo>
                  <a:lnTo>
                    <a:pt x="0" y="21060"/>
                  </a:lnTo>
                  <a:cubicBezTo>
                    <a:pt x="0" y="21359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59"/>
                    <a:pt x="21600" y="21060"/>
                  </a:cubicBezTo>
                  <a:lnTo>
                    <a:pt x="21600" y="13500"/>
                  </a:lnTo>
                  <a:cubicBezTo>
                    <a:pt x="21600" y="13413"/>
                    <a:pt x="21577" y="13334"/>
                    <a:pt x="21544" y="13261"/>
                  </a:cubicBezTo>
                  <a:moveTo>
                    <a:pt x="7855" y="4320"/>
                  </a:moveTo>
                  <a:cubicBezTo>
                    <a:pt x="7990" y="4320"/>
                    <a:pt x="8113" y="4260"/>
                    <a:pt x="8202" y="4162"/>
                  </a:cubicBezTo>
                  <a:lnTo>
                    <a:pt x="10309" y="1844"/>
                  </a:lnTo>
                  <a:lnTo>
                    <a:pt x="10309" y="12420"/>
                  </a:lnTo>
                  <a:cubicBezTo>
                    <a:pt x="10309" y="12719"/>
                    <a:pt x="10529" y="12960"/>
                    <a:pt x="10800" y="12960"/>
                  </a:cubicBezTo>
                  <a:cubicBezTo>
                    <a:pt x="11071" y="12960"/>
                    <a:pt x="11291" y="12719"/>
                    <a:pt x="11291" y="12420"/>
                  </a:cubicBezTo>
                  <a:lnTo>
                    <a:pt x="11291" y="1844"/>
                  </a:lnTo>
                  <a:lnTo>
                    <a:pt x="13398" y="4162"/>
                  </a:lnTo>
                  <a:cubicBezTo>
                    <a:pt x="13487" y="4260"/>
                    <a:pt x="13610" y="4320"/>
                    <a:pt x="13745" y="4320"/>
                  </a:cubicBezTo>
                  <a:cubicBezTo>
                    <a:pt x="14017" y="4320"/>
                    <a:pt x="14236" y="4079"/>
                    <a:pt x="14236" y="3780"/>
                  </a:cubicBezTo>
                  <a:cubicBezTo>
                    <a:pt x="14236" y="3631"/>
                    <a:pt x="14181" y="3497"/>
                    <a:pt x="14093" y="3398"/>
                  </a:cubicBezTo>
                  <a:lnTo>
                    <a:pt x="11147" y="158"/>
                  </a:lnTo>
                  <a:cubicBezTo>
                    <a:pt x="11058" y="61"/>
                    <a:pt x="10936" y="0"/>
                    <a:pt x="10800" y="0"/>
                  </a:cubicBezTo>
                  <a:cubicBezTo>
                    <a:pt x="10664" y="0"/>
                    <a:pt x="10542" y="61"/>
                    <a:pt x="10453" y="158"/>
                  </a:cubicBezTo>
                  <a:lnTo>
                    <a:pt x="7507" y="3398"/>
                  </a:lnTo>
                  <a:cubicBezTo>
                    <a:pt x="7419" y="3497"/>
                    <a:pt x="7364" y="3631"/>
                    <a:pt x="7364" y="3780"/>
                  </a:cubicBezTo>
                  <a:cubicBezTo>
                    <a:pt x="7364" y="4079"/>
                    <a:pt x="7583" y="4320"/>
                    <a:pt x="7855" y="4320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sp>
        <p:nvSpPr>
          <p:cNvPr id="46" name="Subtitle 2"/>
          <p:cNvSpPr txBox="1"/>
          <p:nvPr/>
        </p:nvSpPr>
        <p:spPr>
          <a:xfrm>
            <a:off x="9473469" y="3729637"/>
            <a:ext cx="1954537" cy="709695"/>
          </a:xfrm>
          <a:prstGeom prst="rect">
            <a:avLst/>
          </a:prstGeom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47" name="TextBox 22"/>
          <p:cNvSpPr txBox="1"/>
          <p:nvPr/>
        </p:nvSpPr>
        <p:spPr>
          <a:xfrm>
            <a:off x="9480204" y="3441153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48" name="Subtitle 2"/>
          <p:cNvSpPr txBox="1"/>
          <p:nvPr/>
        </p:nvSpPr>
        <p:spPr>
          <a:xfrm>
            <a:off x="6557684" y="3729637"/>
            <a:ext cx="1954537" cy="709695"/>
          </a:xfrm>
          <a:prstGeom prst="rect">
            <a:avLst/>
          </a:prstGeom>
        </p:spPr>
        <p:txBody>
          <a:bodyPr vert="horz" wrap="square" lIns="108703" tIns="54352" rIns="108703" bIns="54352" rtlCol="0">
            <a:spAutoFit/>
          </a:bodyPr>
          <a:lstStyle>
            <a:lvl1pPr marL="0" indent="0" algn="ctr" defTabSz="1087755" rtl="0" eaLnBrk="1" latinLnBrk="0" hangingPunct="1">
              <a:lnSpc>
                <a:spcPct val="120000"/>
              </a:lnSpc>
              <a:spcBef>
                <a:spcPct val="20000"/>
              </a:spcBef>
              <a:buFont typeface="Arial" panose="020B0604020202020204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75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2pPr>
            <a:lvl3pPr marL="217551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3pPr>
            <a:lvl4pPr marL="3262630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4pPr>
            <a:lvl5pPr marL="4350385" indent="0" algn="ctr" defTabSz="1087755" rtl="0" eaLnBrk="1" latinLnBrk="0" hangingPunct="1">
              <a:lnSpc>
                <a:spcPct val="130000"/>
              </a:lnSpc>
              <a:spcBef>
                <a:spcPct val="20000"/>
              </a:spcBef>
              <a:buFont typeface="Arial" panose="020B0604020202020204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 panose="020B0606030504020204"/>
                <a:ea typeface="+mn-ea"/>
                <a:cs typeface="Open Sans" panose="020B0606030504020204"/>
              </a:defRPr>
            </a:lvl5pPr>
            <a:lvl6pPr marL="543814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9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650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405" indent="0" algn="ctr" defTabSz="1087755" rtl="0" eaLnBrk="1" latinLnBrk="0" hangingPunct="1">
              <a:spcBef>
                <a:spcPct val="20000"/>
              </a:spcBef>
              <a:buFont typeface="Arial" panose="020B0604020202020204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30000"/>
              </a:lnSpc>
              <a:spcBef>
                <a:spcPct val="0"/>
              </a:spcBef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您的内容打在这里，或者通过复制您的文本后，在此框中选择粘贴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49" name="TextBox 26"/>
          <p:cNvSpPr txBox="1"/>
          <p:nvPr/>
        </p:nvSpPr>
        <p:spPr>
          <a:xfrm>
            <a:off x="6564418" y="3441153"/>
            <a:ext cx="1005403" cy="38138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defTabSz="913765">
              <a:lnSpc>
                <a:spcPct val="13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项目管理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5967000" y="3551609"/>
            <a:ext cx="560925" cy="560925"/>
            <a:chOff x="5966950" y="3119520"/>
            <a:chExt cx="561144" cy="561144"/>
          </a:xfrm>
          <a:solidFill>
            <a:schemeClr val="tx1">
              <a:lumMod val="85000"/>
              <a:lumOff val="15000"/>
            </a:schemeClr>
          </a:solidFill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1" name="Oval 27"/>
            <p:cNvSpPr/>
            <p:nvPr/>
          </p:nvSpPr>
          <p:spPr>
            <a:xfrm>
              <a:off x="5966950" y="3119520"/>
              <a:ext cx="561144" cy="561144"/>
            </a:xfrm>
            <a:prstGeom prst="ellipse">
              <a:avLst/>
            </a:prstGeom>
            <a:solidFill>
              <a:srgbClr val="27467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" dist="38100" dir="16200000" rotWithShape="0">
                <a:prstClr val="black">
                  <a:alpha val="7000"/>
                </a:prstClr>
              </a:outerShdw>
            </a:effectLst>
          </p:spPr>
          <p:txBody>
            <a:bodyPr rtlCol="0" anchor="ctr"/>
            <a:lstStyle/>
            <a:p>
              <a:pPr algn="ctr" fontAlgn="auto">
                <a:lnSpc>
                  <a:spcPct val="130000"/>
                </a:lnSpc>
                <a:defRPr/>
              </a:pPr>
              <a:endParaRPr lang="en-US" sz="18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52" name="Shape 2633"/>
            <p:cNvSpPr/>
            <p:nvPr/>
          </p:nvSpPr>
          <p:spPr>
            <a:xfrm>
              <a:off x="6116984" y="3282730"/>
              <a:ext cx="279328" cy="279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44" y="18334"/>
                  </a:moveTo>
                  <a:lnTo>
                    <a:pt x="15583" y="6873"/>
                  </a:lnTo>
                  <a:lnTo>
                    <a:pt x="20168" y="6873"/>
                  </a:lnTo>
                  <a:cubicBezTo>
                    <a:pt x="20168" y="6873"/>
                    <a:pt x="12144" y="18334"/>
                    <a:pt x="12144" y="18334"/>
                  </a:cubicBezTo>
                  <a:close/>
                  <a:moveTo>
                    <a:pt x="10800" y="19403"/>
                  </a:moveTo>
                  <a:lnTo>
                    <a:pt x="7041" y="6873"/>
                  </a:lnTo>
                  <a:lnTo>
                    <a:pt x="14559" y="6873"/>
                  </a:lnTo>
                  <a:cubicBezTo>
                    <a:pt x="14559" y="6873"/>
                    <a:pt x="10800" y="19403"/>
                    <a:pt x="10800" y="19403"/>
                  </a:cubicBezTo>
                  <a:close/>
                  <a:moveTo>
                    <a:pt x="1432" y="6873"/>
                  </a:moveTo>
                  <a:lnTo>
                    <a:pt x="6017" y="6873"/>
                  </a:lnTo>
                  <a:lnTo>
                    <a:pt x="9456" y="18334"/>
                  </a:lnTo>
                  <a:cubicBezTo>
                    <a:pt x="9456" y="18334"/>
                    <a:pt x="1432" y="6873"/>
                    <a:pt x="1432" y="6873"/>
                  </a:cubicBezTo>
                  <a:close/>
                  <a:moveTo>
                    <a:pt x="6578" y="982"/>
                  </a:moveTo>
                  <a:lnTo>
                    <a:pt x="8536" y="982"/>
                  </a:lnTo>
                  <a:lnTo>
                    <a:pt x="6082" y="5891"/>
                  </a:lnTo>
                  <a:lnTo>
                    <a:pt x="1669" y="5891"/>
                  </a:lnTo>
                  <a:cubicBezTo>
                    <a:pt x="1669" y="5891"/>
                    <a:pt x="6578" y="982"/>
                    <a:pt x="6578" y="982"/>
                  </a:cubicBezTo>
                  <a:close/>
                  <a:moveTo>
                    <a:pt x="11973" y="982"/>
                  </a:moveTo>
                  <a:lnTo>
                    <a:pt x="14427" y="5891"/>
                  </a:lnTo>
                  <a:lnTo>
                    <a:pt x="7173" y="5891"/>
                  </a:lnTo>
                  <a:lnTo>
                    <a:pt x="9627" y="982"/>
                  </a:lnTo>
                  <a:cubicBezTo>
                    <a:pt x="9627" y="982"/>
                    <a:pt x="11973" y="982"/>
                    <a:pt x="11973" y="982"/>
                  </a:cubicBezTo>
                  <a:close/>
                  <a:moveTo>
                    <a:pt x="15022" y="982"/>
                  </a:moveTo>
                  <a:lnTo>
                    <a:pt x="19931" y="5891"/>
                  </a:lnTo>
                  <a:lnTo>
                    <a:pt x="15518" y="5891"/>
                  </a:lnTo>
                  <a:lnTo>
                    <a:pt x="13064" y="982"/>
                  </a:lnTo>
                  <a:cubicBezTo>
                    <a:pt x="13064" y="982"/>
                    <a:pt x="15022" y="982"/>
                    <a:pt x="15022" y="982"/>
                  </a:cubicBezTo>
                  <a:close/>
                  <a:moveTo>
                    <a:pt x="21600" y="6382"/>
                  </a:moveTo>
                  <a:cubicBezTo>
                    <a:pt x="21600" y="6272"/>
                    <a:pt x="21557" y="6175"/>
                    <a:pt x="21495" y="6093"/>
                  </a:cubicBezTo>
                  <a:lnTo>
                    <a:pt x="21502" y="6088"/>
                  </a:lnTo>
                  <a:lnTo>
                    <a:pt x="21471" y="6057"/>
                  </a:lnTo>
                  <a:cubicBezTo>
                    <a:pt x="21459" y="6044"/>
                    <a:pt x="21448" y="6032"/>
                    <a:pt x="21434" y="6020"/>
                  </a:cubicBezTo>
                  <a:lnTo>
                    <a:pt x="15611" y="197"/>
                  </a:lnTo>
                  <a:lnTo>
                    <a:pt x="15604" y="201"/>
                  </a:lnTo>
                  <a:cubicBezTo>
                    <a:pt x="15514" y="82"/>
                    <a:pt x="15379" y="0"/>
                    <a:pt x="15218" y="0"/>
                  </a:cubicBezTo>
                  <a:lnTo>
                    <a:pt x="6382" y="0"/>
                  </a:lnTo>
                  <a:cubicBezTo>
                    <a:pt x="6221" y="0"/>
                    <a:pt x="6086" y="82"/>
                    <a:pt x="5996" y="201"/>
                  </a:cubicBezTo>
                  <a:lnTo>
                    <a:pt x="5989" y="197"/>
                  </a:lnTo>
                  <a:lnTo>
                    <a:pt x="166" y="6020"/>
                  </a:lnTo>
                  <a:cubicBezTo>
                    <a:pt x="152" y="6032"/>
                    <a:pt x="141" y="6044"/>
                    <a:pt x="129" y="6057"/>
                  </a:cubicBezTo>
                  <a:lnTo>
                    <a:pt x="98" y="6088"/>
                  </a:lnTo>
                  <a:lnTo>
                    <a:pt x="105" y="6093"/>
                  </a:lnTo>
                  <a:cubicBezTo>
                    <a:pt x="43" y="6175"/>
                    <a:pt x="0" y="6272"/>
                    <a:pt x="0" y="6382"/>
                  </a:cubicBezTo>
                  <a:cubicBezTo>
                    <a:pt x="0" y="6499"/>
                    <a:pt x="46" y="6602"/>
                    <a:pt x="115" y="6686"/>
                  </a:cubicBezTo>
                  <a:lnTo>
                    <a:pt x="109" y="6690"/>
                  </a:lnTo>
                  <a:lnTo>
                    <a:pt x="10418" y="21418"/>
                  </a:lnTo>
                  <a:lnTo>
                    <a:pt x="10424" y="21413"/>
                  </a:lnTo>
                  <a:cubicBezTo>
                    <a:pt x="10514" y="21525"/>
                    <a:pt x="10646" y="21600"/>
                    <a:pt x="10800" y="21600"/>
                  </a:cubicBezTo>
                  <a:cubicBezTo>
                    <a:pt x="10954" y="21600"/>
                    <a:pt x="11086" y="21525"/>
                    <a:pt x="11176" y="21413"/>
                  </a:cubicBezTo>
                  <a:lnTo>
                    <a:pt x="11182" y="21418"/>
                  </a:lnTo>
                  <a:lnTo>
                    <a:pt x="21491" y="6690"/>
                  </a:lnTo>
                  <a:lnTo>
                    <a:pt x="21485" y="6686"/>
                  </a:lnTo>
                  <a:cubicBezTo>
                    <a:pt x="21553" y="6602"/>
                    <a:pt x="21600" y="6499"/>
                    <a:pt x="21600" y="6382"/>
                  </a:cubicBezTo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8882785" y="3551609"/>
            <a:ext cx="560925" cy="560925"/>
            <a:chOff x="8785018" y="3119520"/>
            <a:chExt cx="561144" cy="561144"/>
          </a:xfrm>
        </p:grpSpPr>
        <p:sp>
          <p:nvSpPr>
            <p:cNvPr id="54" name="Oval 24"/>
            <p:cNvSpPr/>
            <p:nvPr/>
          </p:nvSpPr>
          <p:spPr>
            <a:xfrm>
              <a:off x="8785018" y="3119520"/>
              <a:ext cx="561144" cy="561144"/>
            </a:xfrm>
            <a:prstGeom prst="ellipse">
              <a:avLst/>
            </a:prstGeom>
            <a:solidFill>
              <a:srgbClr val="B64630"/>
            </a:solidFill>
            <a:ln w="12700" cap="flat" cmpd="sng" algn="ctr">
              <a:noFill/>
              <a:prstDash val="solid"/>
              <a:miter lim="800000"/>
            </a:ln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spPr>
          <p:txBody>
            <a:bodyPr rtlCol="0" anchor="ctr"/>
            <a:lstStyle/>
            <a:p>
              <a:pPr algn="ctr" fontAlgn="auto">
                <a:lnSpc>
                  <a:spcPct val="130000"/>
                </a:lnSpc>
                <a:defRPr/>
              </a:pPr>
              <a:endParaRPr lang="en-US" sz="18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55" name="Shape 2840"/>
            <p:cNvSpPr/>
            <p:nvPr/>
          </p:nvSpPr>
          <p:spPr>
            <a:xfrm>
              <a:off x="8925926" y="3273124"/>
              <a:ext cx="279328" cy="2539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618" y="20520"/>
                  </a:moveTo>
                  <a:lnTo>
                    <a:pt x="982" y="20520"/>
                  </a:lnTo>
                  <a:lnTo>
                    <a:pt x="982" y="14040"/>
                  </a:lnTo>
                  <a:lnTo>
                    <a:pt x="6907" y="14040"/>
                  </a:lnTo>
                  <a:cubicBezTo>
                    <a:pt x="7149" y="16170"/>
                    <a:pt x="8798" y="17820"/>
                    <a:pt x="10800" y="17820"/>
                  </a:cubicBezTo>
                  <a:cubicBezTo>
                    <a:pt x="12802" y="17820"/>
                    <a:pt x="14451" y="16170"/>
                    <a:pt x="14693" y="14040"/>
                  </a:cubicBezTo>
                  <a:lnTo>
                    <a:pt x="20618" y="14040"/>
                  </a:lnTo>
                  <a:cubicBezTo>
                    <a:pt x="20618" y="14040"/>
                    <a:pt x="20618" y="20520"/>
                    <a:pt x="20618" y="20520"/>
                  </a:cubicBezTo>
                  <a:close/>
                  <a:moveTo>
                    <a:pt x="21544" y="13261"/>
                  </a:moveTo>
                  <a:lnTo>
                    <a:pt x="21548" y="13259"/>
                  </a:lnTo>
                  <a:lnTo>
                    <a:pt x="16639" y="2459"/>
                  </a:lnTo>
                  <a:lnTo>
                    <a:pt x="16635" y="2461"/>
                  </a:lnTo>
                  <a:cubicBezTo>
                    <a:pt x="16554" y="2284"/>
                    <a:pt x="16392" y="2160"/>
                    <a:pt x="16200" y="2160"/>
                  </a:cubicBezTo>
                  <a:lnTo>
                    <a:pt x="15709" y="2160"/>
                  </a:lnTo>
                  <a:cubicBezTo>
                    <a:pt x="15438" y="2160"/>
                    <a:pt x="15218" y="2402"/>
                    <a:pt x="15218" y="2700"/>
                  </a:cubicBezTo>
                  <a:cubicBezTo>
                    <a:pt x="15218" y="2999"/>
                    <a:pt x="15438" y="3240"/>
                    <a:pt x="15709" y="3240"/>
                  </a:cubicBezTo>
                  <a:lnTo>
                    <a:pt x="15897" y="3240"/>
                  </a:lnTo>
                  <a:lnTo>
                    <a:pt x="20315" y="12960"/>
                  </a:lnTo>
                  <a:lnTo>
                    <a:pt x="14236" y="12960"/>
                  </a:lnTo>
                  <a:cubicBezTo>
                    <a:pt x="13965" y="12960"/>
                    <a:pt x="13745" y="13202"/>
                    <a:pt x="13745" y="13500"/>
                  </a:cubicBezTo>
                  <a:cubicBezTo>
                    <a:pt x="13745" y="15290"/>
                    <a:pt x="12426" y="16740"/>
                    <a:pt x="10800" y="16740"/>
                  </a:cubicBezTo>
                  <a:cubicBezTo>
                    <a:pt x="9173" y="16740"/>
                    <a:pt x="7855" y="15290"/>
                    <a:pt x="7855" y="13500"/>
                  </a:cubicBezTo>
                  <a:cubicBezTo>
                    <a:pt x="7855" y="13202"/>
                    <a:pt x="7635" y="12960"/>
                    <a:pt x="7364" y="12960"/>
                  </a:cubicBezTo>
                  <a:lnTo>
                    <a:pt x="1285" y="12960"/>
                  </a:lnTo>
                  <a:lnTo>
                    <a:pt x="5703" y="3240"/>
                  </a:lnTo>
                  <a:lnTo>
                    <a:pt x="5891" y="3240"/>
                  </a:lnTo>
                  <a:cubicBezTo>
                    <a:pt x="6162" y="3240"/>
                    <a:pt x="6382" y="2999"/>
                    <a:pt x="6382" y="2700"/>
                  </a:cubicBezTo>
                  <a:cubicBezTo>
                    <a:pt x="6382" y="2402"/>
                    <a:pt x="6162" y="2160"/>
                    <a:pt x="5891" y="2160"/>
                  </a:cubicBezTo>
                  <a:lnTo>
                    <a:pt x="5400" y="2160"/>
                  </a:lnTo>
                  <a:cubicBezTo>
                    <a:pt x="5208" y="2160"/>
                    <a:pt x="5046" y="2284"/>
                    <a:pt x="4966" y="2461"/>
                  </a:cubicBezTo>
                  <a:lnTo>
                    <a:pt x="4961" y="2459"/>
                  </a:lnTo>
                  <a:lnTo>
                    <a:pt x="52" y="13259"/>
                  </a:lnTo>
                  <a:lnTo>
                    <a:pt x="57" y="13261"/>
                  </a:lnTo>
                  <a:cubicBezTo>
                    <a:pt x="23" y="13334"/>
                    <a:pt x="0" y="13413"/>
                    <a:pt x="0" y="13500"/>
                  </a:cubicBezTo>
                  <a:lnTo>
                    <a:pt x="0" y="21060"/>
                  </a:lnTo>
                  <a:cubicBezTo>
                    <a:pt x="0" y="21359"/>
                    <a:pt x="220" y="21600"/>
                    <a:pt x="491" y="21600"/>
                  </a:cubicBezTo>
                  <a:lnTo>
                    <a:pt x="21109" y="21600"/>
                  </a:lnTo>
                  <a:cubicBezTo>
                    <a:pt x="21380" y="21600"/>
                    <a:pt x="21600" y="21359"/>
                    <a:pt x="21600" y="21060"/>
                  </a:cubicBezTo>
                  <a:lnTo>
                    <a:pt x="21600" y="13500"/>
                  </a:lnTo>
                  <a:cubicBezTo>
                    <a:pt x="21600" y="13413"/>
                    <a:pt x="21577" y="13334"/>
                    <a:pt x="21544" y="13261"/>
                  </a:cubicBezTo>
                  <a:moveTo>
                    <a:pt x="7855" y="4320"/>
                  </a:moveTo>
                  <a:cubicBezTo>
                    <a:pt x="7990" y="4320"/>
                    <a:pt x="8113" y="4260"/>
                    <a:pt x="8202" y="4162"/>
                  </a:cubicBezTo>
                  <a:lnTo>
                    <a:pt x="10309" y="1844"/>
                  </a:lnTo>
                  <a:lnTo>
                    <a:pt x="10309" y="12420"/>
                  </a:lnTo>
                  <a:cubicBezTo>
                    <a:pt x="10309" y="12719"/>
                    <a:pt x="10529" y="12960"/>
                    <a:pt x="10800" y="12960"/>
                  </a:cubicBezTo>
                  <a:cubicBezTo>
                    <a:pt x="11071" y="12960"/>
                    <a:pt x="11291" y="12719"/>
                    <a:pt x="11291" y="12420"/>
                  </a:cubicBezTo>
                  <a:lnTo>
                    <a:pt x="11291" y="1844"/>
                  </a:lnTo>
                  <a:lnTo>
                    <a:pt x="13398" y="4162"/>
                  </a:lnTo>
                  <a:cubicBezTo>
                    <a:pt x="13487" y="4260"/>
                    <a:pt x="13610" y="4320"/>
                    <a:pt x="13745" y="4320"/>
                  </a:cubicBezTo>
                  <a:cubicBezTo>
                    <a:pt x="14017" y="4320"/>
                    <a:pt x="14236" y="4079"/>
                    <a:pt x="14236" y="3780"/>
                  </a:cubicBezTo>
                  <a:cubicBezTo>
                    <a:pt x="14236" y="3631"/>
                    <a:pt x="14181" y="3497"/>
                    <a:pt x="14093" y="3398"/>
                  </a:cubicBezTo>
                  <a:lnTo>
                    <a:pt x="11147" y="158"/>
                  </a:lnTo>
                  <a:cubicBezTo>
                    <a:pt x="11058" y="61"/>
                    <a:pt x="10936" y="0"/>
                    <a:pt x="10800" y="0"/>
                  </a:cubicBezTo>
                  <a:cubicBezTo>
                    <a:pt x="10664" y="0"/>
                    <a:pt x="10542" y="61"/>
                    <a:pt x="10453" y="158"/>
                  </a:cubicBezTo>
                  <a:lnTo>
                    <a:pt x="7507" y="3398"/>
                  </a:lnTo>
                  <a:cubicBezTo>
                    <a:pt x="7419" y="3497"/>
                    <a:pt x="7364" y="3631"/>
                    <a:pt x="7364" y="3780"/>
                  </a:cubicBezTo>
                  <a:cubicBezTo>
                    <a:pt x="7364" y="4079"/>
                    <a:pt x="7583" y="4320"/>
                    <a:pt x="7855" y="4320"/>
                  </a:cubicBezTo>
                </a:path>
              </a:pathLst>
            </a:custGeom>
            <a:solidFill>
              <a:sysClr val="window" lastClr="FFFFFF"/>
            </a:solidFill>
            <a:ln w="12700">
              <a:miter lim="400000"/>
            </a:ln>
          </p:spPr>
          <p:txBody>
            <a:bodyPr lIns="19038" tIns="19038" rIns="19038" bIns="19038" anchor="ctr"/>
            <a:lstStyle/>
            <a:p>
              <a:pPr defTabSz="228600">
                <a:lnSpc>
                  <a:spcPct val="130000"/>
                </a:lnSpc>
                <a:defRPr sz="3000" cap="none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  <a:latin typeface="Gill Sans"/>
                  <a:ea typeface="Gill Sans"/>
                  <a:cs typeface="Gill Sans"/>
                  <a:sym typeface="Gill Sans"/>
                </a:defRPr>
              </a:pPr>
              <a:endParaRPr sz="1500" kern="0" dirty="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aphicFrame>
        <p:nvGraphicFramePr>
          <p:cNvPr id="56" name="Chart 30"/>
          <p:cNvGraphicFramePr/>
          <p:nvPr/>
        </p:nvGraphicFramePr>
        <p:xfrm>
          <a:off x="659325" y="2146410"/>
          <a:ext cx="4863015" cy="349615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"/>
          </a:graphicData>
        </a:graphic>
      </p:graphicFrame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500"/>
                            </p:stCondLst>
                            <p:childTnLst>
                              <p:par>
                                <p:cTn id="8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46" grpId="0"/>
      <p:bldP spid="47" grpId="0"/>
      <p:bldP spid="48" grpId="0"/>
      <p:bldP spid="49" grpId="0"/>
      <p:bldGraphic spid="56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Line 7"/>
          <p:cNvSpPr>
            <a:spLocks noChangeShapeType="1"/>
          </p:cNvSpPr>
          <p:nvPr/>
        </p:nvSpPr>
        <p:spPr bwMode="auto">
          <a:xfrm>
            <a:off x="5206566" y="4773211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Line 8"/>
          <p:cNvSpPr>
            <a:spLocks noChangeShapeType="1"/>
          </p:cNvSpPr>
          <p:nvPr/>
        </p:nvSpPr>
        <p:spPr bwMode="auto">
          <a:xfrm>
            <a:off x="5206566" y="4390939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Line 9"/>
          <p:cNvSpPr>
            <a:spLocks noChangeShapeType="1"/>
          </p:cNvSpPr>
          <p:nvPr/>
        </p:nvSpPr>
        <p:spPr bwMode="auto">
          <a:xfrm>
            <a:off x="5206566" y="4008665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Line 10"/>
          <p:cNvSpPr>
            <a:spLocks noChangeShapeType="1"/>
          </p:cNvSpPr>
          <p:nvPr/>
        </p:nvSpPr>
        <p:spPr bwMode="auto">
          <a:xfrm>
            <a:off x="5206566" y="3626391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Line 11"/>
          <p:cNvSpPr>
            <a:spLocks noChangeShapeType="1"/>
          </p:cNvSpPr>
          <p:nvPr/>
        </p:nvSpPr>
        <p:spPr bwMode="auto">
          <a:xfrm>
            <a:off x="5206566" y="3244117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Line 12"/>
          <p:cNvSpPr>
            <a:spLocks noChangeShapeType="1"/>
          </p:cNvSpPr>
          <p:nvPr/>
        </p:nvSpPr>
        <p:spPr bwMode="auto">
          <a:xfrm>
            <a:off x="5206566" y="2861843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Line 13"/>
          <p:cNvSpPr>
            <a:spLocks noChangeShapeType="1"/>
          </p:cNvSpPr>
          <p:nvPr/>
        </p:nvSpPr>
        <p:spPr bwMode="auto">
          <a:xfrm>
            <a:off x="5206566" y="2479569"/>
            <a:ext cx="3021013" cy="0"/>
          </a:xfrm>
          <a:prstGeom prst="line">
            <a:avLst/>
          </a:prstGeom>
          <a:noFill/>
          <a:ln w="2" cap="flat">
            <a:solidFill>
              <a:schemeClr val="bg1">
                <a:lumMod val="75000"/>
              </a:schemeClr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Rectangle 16"/>
          <p:cNvSpPr>
            <a:spLocks noChangeArrowheads="1"/>
          </p:cNvSpPr>
          <p:nvPr/>
        </p:nvSpPr>
        <p:spPr bwMode="auto">
          <a:xfrm>
            <a:off x="5550665" y="2945960"/>
            <a:ext cx="290513" cy="1827249"/>
          </a:xfrm>
          <a:prstGeom prst="rect">
            <a:avLst/>
          </a:prstGeom>
          <a:solidFill>
            <a:srgbClr val="2746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Rectangle 19"/>
          <p:cNvSpPr>
            <a:spLocks noChangeArrowheads="1"/>
          </p:cNvSpPr>
          <p:nvPr/>
        </p:nvSpPr>
        <p:spPr bwMode="auto">
          <a:xfrm>
            <a:off x="6562375" y="3253737"/>
            <a:ext cx="290513" cy="1519473"/>
          </a:xfrm>
          <a:prstGeom prst="rect">
            <a:avLst/>
          </a:prstGeom>
          <a:solidFill>
            <a:srgbClr val="B646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Rectangle 22"/>
          <p:cNvSpPr>
            <a:spLocks noChangeArrowheads="1"/>
          </p:cNvSpPr>
          <p:nvPr/>
        </p:nvSpPr>
        <p:spPr bwMode="auto">
          <a:xfrm>
            <a:off x="7574084" y="2341069"/>
            <a:ext cx="290513" cy="243214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TextBox 17"/>
          <p:cNvSpPr txBox="1"/>
          <p:nvPr/>
        </p:nvSpPr>
        <p:spPr>
          <a:xfrm>
            <a:off x="4868021" y="4634711"/>
            <a:ext cx="84960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TextBox 18"/>
          <p:cNvSpPr txBox="1"/>
          <p:nvPr/>
        </p:nvSpPr>
        <p:spPr>
          <a:xfrm>
            <a:off x="4633983" y="4252439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TextBox 19"/>
          <p:cNvSpPr txBox="1"/>
          <p:nvPr/>
        </p:nvSpPr>
        <p:spPr>
          <a:xfrm>
            <a:off x="4633983" y="3870165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TextBox 20"/>
          <p:cNvSpPr txBox="1"/>
          <p:nvPr/>
        </p:nvSpPr>
        <p:spPr>
          <a:xfrm>
            <a:off x="4633983" y="3487891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300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TextBox 21"/>
          <p:cNvSpPr txBox="1"/>
          <p:nvPr/>
        </p:nvSpPr>
        <p:spPr>
          <a:xfrm>
            <a:off x="4633983" y="3105617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400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TextBox 22"/>
          <p:cNvSpPr txBox="1"/>
          <p:nvPr/>
        </p:nvSpPr>
        <p:spPr>
          <a:xfrm>
            <a:off x="4633983" y="2723343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500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TextBox 23"/>
          <p:cNvSpPr txBox="1"/>
          <p:nvPr/>
        </p:nvSpPr>
        <p:spPr>
          <a:xfrm>
            <a:off x="4633983" y="2341069"/>
            <a:ext cx="254878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600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2" name="TextBox 25"/>
          <p:cNvSpPr txBox="1"/>
          <p:nvPr/>
        </p:nvSpPr>
        <p:spPr>
          <a:xfrm>
            <a:off x="5532249" y="4834299"/>
            <a:ext cx="307777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TextBox 26"/>
          <p:cNvSpPr txBox="1"/>
          <p:nvPr/>
        </p:nvSpPr>
        <p:spPr>
          <a:xfrm>
            <a:off x="6543959" y="4834299"/>
            <a:ext cx="307777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TextBox 27"/>
          <p:cNvSpPr txBox="1"/>
          <p:nvPr/>
        </p:nvSpPr>
        <p:spPr>
          <a:xfrm>
            <a:off x="7555668" y="4834299"/>
            <a:ext cx="307777" cy="18466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12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1223405" y="1966447"/>
            <a:ext cx="2808312" cy="4096804"/>
          </a:xfrm>
          <a:prstGeom prst="roundRect">
            <a:avLst>
              <a:gd name="adj" fmla="val 4366"/>
            </a:avLst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36799" r="-82261"/>
            </a:stretch>
          </a:blipFill>
          <a:ln>
            <a:noFill/>
          </a:ln>
          <a:effectLst>
            <a:outerShdw blurRad="2540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6" name="TextBox 57"/>
          <p:cNvSpPr txBox="1"/>
          <p:nvPr/>
        </p:nvSpPr>
        <p:spPr>
          <a:xfrm>
            <a:off x="8918871" y="2430393"/>
            <a:ext cx="2104488" cy="5807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TextBox 58"/>
          <p:cNvSpPr txBox="1"/>
          <p:nvPr/>
        </p:nvSpPr>
        <p:spPr>
          <a:xfrm>
            <a:off x="8918871" y="3916014"/>
            <a:ext cx="2104488" cy="5807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8" name="TextBox 59"/>
          <p:cNvSpPr txBox="1"/>
          <p:nvPr/>
        </p:nvSpPr>
        <p:spPr>
          <a:xfrm>
            <a:off x="8918871" y="5370754"/>
            <a:ext cx="2104488" cy="5807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9" name="TextBox 60"/>
          <p:cNvSpPr txBox="1"/>
          <p:nvPr/>
        </p:nvSpPr>
        <p:spPr>
          <a:xfrm>
            <a:off x="4633983" y="5152780"/>
            <a:ext cx="3593596" cy="58073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>
            <a:off x="8918871" y="1875874"/>
            <a:ext cx="2104488" cy="418438"/>
          </a:xfrm>
          <a:prstGeom prst="roundRect">
            <a:avLst/>
          </a:prstGeom>
          <a:solidFill>
            <a:srgbClr val="274670"/>
          </a:solidFill>
          <a:ln w="12700">
            <a:noFill/>
          </a:ln>
          <a:effectLst>
            <a:outerShdw blurRad="419100" dist="2286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项目完成成果</a:t>
            </a:r>
            <a:endParaRPr lang="zh-CN" altLang="en-US" sz="1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7" name="圆角矩形 36"/>
          <p:cNvSpPr/>
          <p:nvPr/>
        </p:nvSpPr>
        <p:spPr>
          <a:xfrm>
            <a:off x="8918871" y="3361495"/>
            <a:ext cx="2104488" cy="418438"/>
          </a:xfrm>
          <a:prstGeom prst="roundRect">
            <a:avLst/>
          </a:prstGeom>
          <a:solidFill>
            <a:srgbClr val="B64630"/>
          </a:solidFill>
          <a:ln w="12700">
            <a:noFill/>
          </a:ln>
          <a:effectLst>
            <a:outerShdw blurRad="419100" dist="2286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项目完成成果</a:t>
            </a:r>
            <a:endParaRPr lang="zh-CN" altLang="en-US" sz="16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8" name="圆角矩形 37"/>
          <p:cNvSpPr/>
          <p:nvPr/>
        </p:nvSpPr>
        <p:spPr>
          <a:xfrm>
            <a:off x="8918871" y="4819377"/>
            <a:ext cx="2104488" cy="418438"/>
          </a:xfrm>
          <a:prstGeom prst="roundRect">
            <a:avLst/>
          </a:prstGeom>
          <a:solidFill>
            <a:schemeClr val="bg1">
              <a:lumMod val="85000"/>
            </a:schemeClr>
          </a:solidFill>
          <a:ln w="12700">
            <a:noFill/>
          </a:ln>
          <a:effectLst>
            <a:outerShdw blurRad="419100" dist="228600" dir="5400000" algn="t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项目完成成果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4" name="标题 1"/>
          <p:cNvSpPr txBox="1"/>
          <p:nvPr/>
        </p:nvSpPr>
        <p:spPr>
          <a:xfrm>
            <a:off x="1560608" y="296950"/>
            <a:ext cx="4788434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任务的目标、方法和成果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2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389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4349"/>
                            </p:stCondLst>
                            <p:childTnLst>
                              <p:par>
                                <p:cTn id="9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2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309"/>
                            </p:stCondLst>
                            <p:childTnLst>
                              <p:par>
                                <p:cTn id="10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/>
      <p:bldP spid="15" grpId="0"/>
      <p:bldP spid="16" grpId="0"/>
      <p:bldP spid="17" grpId="0"/>
      <p:bldP spid="18" grpId="0"/>
      <p:bldP spid="19" grpId="0"/>
      <p:bldP spid="20" grpId="0"/>
      <p:bldP spid="22" grpId="0"/>
      <p:bldP spid="23" grpId="0"/>
      <p:bldP spid="24" grpId="0"/>
      <p:bldP spid="25" grpId="0" animBg="1"/>
      <p:bldP spid="26" grpId="0"/>
      <p:bldP spid="27" grpId="0"/>
      <p:bldP spid="28" grpId="0"/>
      <p:bldP spid="29" grpId="0"/>
      <p:bldP spid="36" grpId="0" animBg="1"/>
      <p:bldP spid="37" grpId="0" animBg="1"/>
      <p:bldP spid="3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1"/>
          <p:cNvSpPr txBox="1"/>
          <p:nvPr/>
        </p:nvSpPr>
        <p:spPr>
          <a:xfrm>
            <a:off x="1560608" y="296950"/>
            <a:ext cx="3062191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关键绩效指标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6153024" y="2157809"/>
            <a:ext cx="5040560" cy="460804"/>
            <a:chOff x="6298600" y="1813622"/>
            <a:chExt cx="5040560" cy="460804"/>
          </a:xfr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7" name="圆角矩形 6"/>
            <p:cNvSpPr/>
            <p:nvPr/>
          </p:nvSpPr>
          <p:spPr>
            <a:xfrm>
              <a:off x="6298600" y="1813622"/>
              <a:ext cx="5040560" cy="191745"/>
            </a:xfrm>
            <a:prstGeom prst="roundRect">
              <a:avLst>
                <a:gd name="adj" fmla="val 50000"/>
              </a:avLst>
            </a:prstGeom>
            <a:solidFill>
              <a:srgbClr val="B6463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1,623,445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8" name="圆角矩形 7"/>
            <p:cNvSpPr/>
            <p:nvPr/>
          </p:nvSpPr>
          <p:spPr>
            <a:xfrm>
              <a:off x="6298600" y="2082681"/>
              <a:ext cx="3528392" cy="191745"/>
            </a:xfrm>
            <a:prstGeom prst="roundRect">
              <a:avLst>
                <a:gd name="adj" fmla="val 50000"/>
              </a:avLst>
            </a:prstGeom>
            <a:solidFill>
              <a:srgbClr val="27467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1,058,883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153024" y="3227052"/>
            <a:ext cx="4680520" cy="460804"/>
            <a:chOff x="6298600" y="2875278"/>
            <a:chExt cx="4680520" cy="460804"/>
          </a:xfr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0" name="圆角矩形 9"/>
            <p:cNvSpPr/>
            <p:nvPr/>
          </p:nvSpPr>
          <p:spPr>
            <a:xfrm>
              <a:off x="6298600" y="2875278"/>
              <a:ext cx="2160240" cy="191745"/>
            </a:xfrm>
            <a:prstGeom prst="roundRect">
              <a:avLst>
                <a:gd name="adj" fmla="val 50000"/>
              </a:avLst>
            </a:prstGeom>
            <a:solidFill>
              <a:srgbClr val="B6463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725,091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11" name="圆角矩形 10"/>
            <p:cNvSpPr/>
            <p:nvPr/>
          </p:nvSpPr>
          <p:spPr>
            <a:xfrm>
              <a:off x="6298600" y="3144337"/>
              <a:ext cx="4680520" cy="191745"/>
            </a:xfrm>
            <a:prstGeom prst="roundRect">
              <a:avLst>
                <a:gd name="adj" fmla="val 50000"/>
              </a:avLst>
            </a:prstGeom>
            <a:solidFill>
              <a:srgbClr val="27467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1,550,934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6153024" y="4296295"/>
            <a:ext cx="3312368" cy="460804"/>
            <a:chOff x="6298600" y="3936934"/>
            <a:chExt cx="3312368" cy="460804"/>
          </a:xfr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3" name="圆角矩形 12"/>
            <p:cNvSpPr/>
            <p:nvPr/>
          </p:nvSpPr>
          <p:spPr>
            <a:xfrm>
              <a:off x="6298600" y="3936934"/>
              <a:ext cx="3312368" cy="191745"/>
            </a:xfrm>
            <a:prstGeom prst="roundRect">
              <a:avLst>
                <a:gd name="adj" fmla="val 50000"/>
              </a:avLst>
            </a:prstGeom>
            <a:solidFill>
              <a:srgbClr val="B6463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981,406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14" name="圆角矩形 13"/>
            <p:cNvSpPr/>
            <p:nvPr/>
          </p:nvSpPr>
          <p:spPr>
            <a:xfrm>
              <a:off x="6298600" y="4205993"/>
              <a:ext cx="2448272" cy="191745"/>
            </a:xfrm>
            <a:prstGeom prst="roundRect">
              <a:avLst>
                <a:gd name="adj" fmla="val 50000"/>
              </a:avLst>
            </a:prstGeom>
            <a:solidFill>
              <a:srgbClr val="27467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846,356</a:t>
              </a:r>
              <a:endPara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153024" y="5365538"/>
            <a:ext cx="3024336" cy="460804"/>
            <a:chOff x="6298600" y="4998591"/>
            <a:chExt cx="3024336" cy="460804"/>
          </a:xfrm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16" name="圆角矩形 15"/>
            <p:cNvSpPr/>
            <p:nvPr/>
          </p:nvSpPr>
          <p:spPr>
            <a:xfrm>
              <a:off x="6298600" y="4998591"/>
              <a:ext cx="1404156" cy="191745"/>
            </a:xfrm>
            <a:prstGeom prst="roundRect">
              <a:avLst>
                <a:gd name="adj" fmla="val 50000"/>
              </a:avLst>
            </a:prstGeom>
            <a:solidFill>
              <a:srgbClr val="B6463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427,683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17" name="圆角矩形 16"/>
            <p:cNvSpPr/>
            <p:nvPr/>
          </p:nvSpPr>
          <p:spPr>
            <a:xfrm>
              <a:off x="6298600" y="5267650"/>
              <a:ext cx="3024336" cy="191745"/>
            </a:xfrm>
            <a:prstGeom prst="roundRect">
              <a:avLst>
                <a:gd name="adj" fmla="val 50000"/>
              </a:avLst>
            </a:prstGeom>
            <a:solidFill>
              <a:srgbClr val="274670"/>
            </a:solidFill>
            <a:ln w="190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72000" rtlCol="0" anchor="ctr"/>
            <a:lstStyle/>
            <a:p>
              <a:pPr algn="r"/>
              <a:r>
                <a:rPr lang="en-US" altLang="zh-CN" sz="1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901,124</a:t>
              </a:r>
              <a:endParaRPr lang="zh-CN" altLang="en-US" sz="1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sp>
        <p:nvSpPr>
          <p:cNvPr id="18" name="TextBox 89"/>
          <p:cNvSpPr txBox="1"/>
          <p:nvPr/>
        </p:nvSpPr>
        <p:spPr>
          <a:xfrm>
            <a:off x="2715241" y="2202383"/>
            <a:ext cx="2524555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+mn-lt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+mn-lt"/>
            </a:endParaRPr>
          </a:p>
        </p:txBody>
      </p:sp>
      <p:sp>
        <p:nvSpPr>
          <p:cNvPr id="19" name="TextBox 90"/>
          <p:cNvSpPr txBox="1"/>
          <p:nvPr/>
        </p:nvSpPr>
        <p:spPr>
          <a:xfrm>
            <a:off x="2715241" y="3271626"/>
            <a:ext cx="2524555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+mn-lt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+mn-lt"/>
            </a:endParaRPr>
          </a:p>
        </p:txBody>
      </p:sp>
      <p:sp>
        <p:nvSpPr>
          <p:cNvPr id="20" name="TextBox 91"/>
          <p:cNvSpPr txBox="1"/>
          <p:nvPr/>
        </p:nvSpPr>
        <p:spPr>
          <a:xfrm>
            <a:off x="2715241" y="4340869"/>
            <a:ext cx="2524555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+mn-lt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+mn-lt"/>
            </a:endParaRPr>
          </a:p>
        </p:txBody>
      </p:sp>
      <p:sp>
        <p:nvSpPr>
          <p:cNvPr id="21" name="TextBox 92"/>
          <p:cNvSpPr txBox="1"/>
          <p:nvPr/>
        </p:nvSpPr>
        <p:spPr>
          <a:xfrm>
            <a:off x="2715241" y="5410112"/>
            <a:ext cx="2524555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sym typeface="+mn-lt"/>
              </a:rPr>
              <a:t>您的内容打在这里，或者通过复制您的文本后，在此框中选择粘贴，并选择只保留文字。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sym typeface="+mn-lt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1560608" y="1996375"/>
            <a:ext cx="781050" cy="781050"/>
          </a:xfrm>
          <a:prstGeom prst="ellipse">
            <a:avLst/>
          </a:prstGeom>
          <a:solidFill>
            <a:srgbClr val="B64630"/>
          </a:soli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3</a:t>
            </a:r>
            <a:endParaRPr lang="en-US" altLang="zh-CN" sz="2800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algn="ctr"/>
            <a:r>
              <a:rPr lang="zh-CN" altLang="en-US" sz="11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季度</a:t>
            </a:r>
            <a:endParaRPr lang="zh-CN" altLang="en-US" sz="11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1560608" y="3065618"/>
            <a:ext cx="781050" cy="781050"/>
          </a:xfrm>
          <a:prstGeom prst="ellipse">
            <a:avLst/>
          </a:prstGeom>
          <a:solidFill>
            <a:srgbClr val="274670"/>
          </a:soli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4</a:t>
            </a:r>
            <a:endParaRPr lang="en-US" altLang="zh-CN" sz="2800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lvl="0" algn="ctr"/>
            <a:r>
              <a:rPr lang="zh-CN" altLang="en-US" sz="11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季度</a:t>
            </a:r>
            <a:endParaRPr lang="zh-CN" altLang="en-US" sz="11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560608" y="4137380"/>
            <a:ext cx="781050" cy="781050"/>
          </a:xfrm>
          <a:prstGeom prst="ellipse">
            <a:avLst/>
          </a:prstGeom>
          <a:solidFill>
            <a:srgbClr val="B64630"/>
          </a:soli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1</a:t>
            </a:r>
            <a:endParaRPr lang="en-US" altLang="zh-CN" sz="2800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lvl="0" algn="ctr"/>
            <a:r>
              <a:rPr lang="zh-CN" altLang="en-US" sz="11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季度</a:t>
            </a:r>
            <a:endParaRPr lang="zh-CN" altLang="en-US" sz="11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1560608" y="5205415"/>
            <a:ext cx="781050" cy="781050"/>
          </a:xfrm>
          <a:prstGeom prst="ellipse">
            <a:avLst/>
          </a:prstGeom>
          <a:solidFill>
            <a:srgbClr val="274670"/>
          </a:solidFill>
          <a:ln w="12700"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altLang="zh-CN" sz="2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</a:t>
            </a:r>
            <a:endParaRPr lang="en-US" altLang="zh-CN" sz="2800" dirty="0" smtClean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lvl="0" algn="ctr"/>
            <a:r>
              <a:rPr lang="zh-CN" altLang="en-US" sz="11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季度</a:t>
            </a:r>
            <a:endParaRPr lang="zh-CN" altLang="en-US" sz="11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2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2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2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2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 animBg="1"/>
      <p:bldP spid="23" grpId="0" animBg="1"/>
      <p:bldP spid="24" grpId="0" animBg="1"/>
      <p:bldP spid="2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/>
          <p:cNvSpPr txBox="1"/>
          <p:nvPr/>
        </p:nvSpPr>
        <p:spPr>
          <a:xfrm>
            <a:off x="1560608" y="296950"/>
            <a:ext cx="5823603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与过去的业绩与设定的目标的比较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TextBox 16"/>
          <p:cNvSpPr txBox="1"/>
          <p:nvPr/>
        </p:nvSpPr>
        <p:spPr>
          <a:xfrm>
            <a:off x="1362171" y="1964407"/>
            <a:ext cx="9640188" cy="1245556"/>
          </a:xfrm>
          <a:prstGeom prst="rect">
            <a:avLst/>
          </a:prstGeom>
          <a:noFill/>
        </p:spPr>
        <p:txBody>
          <a:bodyPr wrap="square" lIns="90508" tIns="45255" rIns="90508" bIns="45255" rtlCol="0">
            <a:spAutoFit/>
          </a:bodyPr>
          <a:lstStyle/>
          <a:p>
            <a:pPr algn="ctr" defTabSz="914400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您的内容打在这里，或者通过通过复制您的文本。您的内容打在这里，或者通过复制您的文本后，在此框中选择粘贴，并选择只保留文字。您的内容打在这里，或者通过通过复制您的文本。您的内容打在这里，或者通过复制您的文本后，在此框中选择粘贴，并选择只保留文字。您的内容打在这里，或者通过通过复制您的文本。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algn="ctr" defTabSz="914400">
              <a:lnSpc>
                <a:spcPct val="150000"/>
              </a:lnSpc>
            </a:pP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algn="ctr" defTabSz="914400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您的内容打在这里，或者通过复制您的文本后，在此框中选择粘贴，并选择只保留文字。您的内容打在这里，或者通过通过复制您的文本。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2000126" y="3729839"/>
            <a:ext cx="141767" cy="144016"/>
          </a:xfrm>
          <a:prstGeom prst="ellipse">
            <a:avLst/>
          </a:prstGeom>
          <a:solidFill>
            <a:srgbClr val="274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TextBox 18"/>
          <p:cNvSpPr txBox="1"/>
          <p:nvPr/>
        </p:nvSpPr>
        <p:spPr>
          <a:xfrm>
            <a:off x="2212776" y="3647961"/>
            <a:ext cx="1279238" cy="311006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142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点击添加标题</a:t>
            </a:r>
            <a:endParaRPr lang="zh-CN" altLang="en-US" sz="1425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>
            <a:off x="3559566" y="3801847"/>
            <a:ext cx="1913861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20"/>
          <p:cNvSpPr txBox="1"/>
          <p:nvPr/>
        </p:nvSpPr>
        <p:spPr>
          <a:xfrm>
            <a:off x="2212778" y="4150510"/>
            <a:ext cx="1248781" cy="513048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en-US" altLang="zh-CN" sz="274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73,856</a:t>
            </a:r>
            <a:endParaRPr lang="zh-CN" altLang="en-US" sz="274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圆角矩形 10"/>
          <p:cNvSpPr/>
          <p:nvPr/>
        </p:nvSpPr>
        <p:spPr>
          <a:xfrm>
            <a:off x="3741253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圆角矩形 11"/>
          <p:cNvSpPr/>
          <p:nvPr/>
        </p:nvSpPr>
        <p:spPr>
          <a:xfrm>
            <a:off x="4180420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圆角矩形 12"/>
          <p:cNvSpPr/>
          <p:nvPr/>
        </p:nvSpPr>
        <p:spPr>
          <a:xfrm>
            <a:off x="4619587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5058752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741253" y="5184129"/>
            <a:ext cx="354419" cy="633612"/>
          </a:xfrm>
          <a:prstGeom prst="roundRect">
            <a:avLst/>
          </a:prstGeom>
          <a:solidFill>
            <a:srgbClr val="27467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>
            <a:off x="4180420" y="5088268"/>
            <a:ext cx="354419" cy="729472"/>
          </a:xfrm>
          <a:prstGeom prst="roundRect">
            <a:avLst/>
          </a:prstGeom>
          <a:solidFill>
            <a:srgbClr val="B6463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>
            <a:off x="4619587" y="4906593"/>
            <a:ext cx="354419" cy="911148"/>
          </a:xfrm>
          <a:prstGeom prst="roundRect">
            <a:avLst/>
          </a:prstGeom>
          <a:solidFill>
            <a:srgbClr val="27467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5058752" y="4516102"/>
            <a:ext cx="354419" cy="1301639"/>
          </a:xfrm>
          <a:prstGeom prst="roundRect">
            <a:avLst/>
          </a:prstGeom>
          <a:solidFill>
            <a:srgbClr val="B6463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TextBox 29"/>
          <p:cNvSpPr txBox="1"/>
          <p:nvPr/>
        </p:nvSpPr>
        <p:spPr>
          <a:xfrm>
            <a:off x="3701333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TextBox 30"/>
          <p:cNvSpPr txBox="1"/>
          <p:nvPr/>
        </p:nvSpPr>
        <p:spPr>
          <a:xfrm>
            <a:off x="4140501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1" name="TextBox 31"/>
          <p:cNvSpPr txBox="1"/>
          <p:nvPr/>
        </p:nvSpPr>
        <p:spPr>
          <a:xfrm>
            <a:off x="4579668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2" name="TextBox 32"/>
          <p:cNvSpPr txBox="1"/>
          <p:nvPr/>
        </p:nvSpPr>
        <p:spPr>
          <a:xfrm>
            <a:off x="5018833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TextBox 33"/>
          <p:cNvSpPr txBox="1"/>
          <p:nvPr/>
        </p:nvSpPr>
        <p:spPr>
          <a:xfrm>
            <a:off x="2095144" y="4692934"/>
            <a:ext cx="1413890" cy="276060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algn="ctr" defTabSz="914400"/>
            <a:r>
              <a:rPr lang="zh-CN" altLang="en-US" sz="1200" dirty="0" smtClean="0">
                <a:solidFill>
                  <a:srgbClr val="656D78">
                    <a:lumMod val="75000"/>
                  </a:srgb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产品研发数据参考</a:t>
            </a:r>
            <a:endParaRPr lang="zh-CN" altLang="en-US" sz="1200" dirty="0">
              <a:solidFill>
                <a:srgbClr val="656D78">
                  <a:lumMod val="75000"/>
                </a:srgb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6678453" y="3729839"/>
            <a:ext cx="141767" cy="144016"/>
          </a:xfrm>
          <a:prstGeom prst="ellipse">
            <a:avLst/>
          </a:prstGeom>
          <a:solidFill>
            <a:srgbClr val="B646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5" name="TextBox 35"/>
          <p:cNvSpPr txBox="1"/>
          <p:nvPr/>
        </p:nvSpPr>
        <p:spPr>
          <a:xfrm>
            <a:off x="6891101" y="3647961"/>
            <a:ext cx="1279238" cy="311006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1425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点击添加标题</a:t>
            </a:r>
            <a:endParaRPr lang="zh-CN" altLang="en-US" sz="1425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cxnSp>
        <p:nvCxnSpPr>
          <p:cNvPr id="26" name="直接连接符 25"/>
          <p:cNvCxnSpPr/>
          <p:nvPr/>
        </p:nvCxnSpPr>
        <p:spPr>
          <a:xfrm>
            <a:off x="8237892" y="3801847"/>
            <a:ext cx="1913861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37"/>
          <p:cNvSpPr txBox="1"/>
          <p:nvPr/>
        </p:nvSpPr>
        <p:spPr>
          <a:xfrm>
            <a:off x="6891105" y="4150510"/>
            <a:ext cx="1248781" cy="513048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en-US" altLang="zh-CN" sz="274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96,169</a:t>
            </a:r>
            <a:endParaRPr lang="zh-CN" altLang="en-US" sz="274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8" name="圆角矩形 27"/>
          <p:cNvSpPr/>
          <p:nvPr/>
        </p:nvSpPr>
        <p:spPr>
          <a:xfrm>
            <a:off x="8419580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8858747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0" name="圆角矩形 29"/>
          <p:cNvSpPr/>
          <p:nvPr/>
        </p:nvSpPr>
        <p:spPr>
          <a:xfrm>
            <a:off x="9297912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1" name="圆角矩形 30"/>
          <p:cNvSpPr/>
          <p:nvPr/>
        </p:nvSpPr>
        <p:spPr>
          <a:xfrm>
            <a:off x="9737080" y="3995444"/>
            <a:ext cx="354419" cy="1822296"/>
          </a:xfrm>
          <a:prstGeom prst="roundRect">
            <a:avLst/>
          </a:prstGeom>
          <a:solidFill>
            <a:schemeClr val="bg1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2" name="圆角矩形 31"/>
          <p:cNvSpPr/>
          <p:nvPr/>
        </p:nvSpPr>
        <p:spPr>
          <a:xfrm>
            <a:off x="8419580" y="5362167"/>
            <a:ext cx="354419" cy="455573"/>
          </a:xfrm>
          <a:prstGeom prst="roundRect">
            <a:avLst/>
          </a:prstGeom>
          <a:solidFill>
            <a:srgbClr val="27467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3" name="圆角矩形 32"/>
          <p:cNvSpPr/>
          <p:nvPr/>
        </p:nvSpPr>
        <p:spPr>
          <a:xfrm>
            <a:off x="8858747" y="4296031"/>
            <a:ext cx="354419" cy="1521709"/>
          </a:xfrm>
          <a:prstGeom prst="roundRect">
            <a:avLst/>
          </a:prstGeom>
          <a:solidFill>
            <a:srgbClr val="B6463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9297912" y="4906593"/>
            <a:ext cx="354419" cy="911148"/>
          </a:xfrm>
          <a:prstGeom prst="roundRect">
            <a:avLst/>
          </a:prstGeom>
          <a:solidFill>
            <a:srgbClr val="274670"/>
          </a:solidFill>
          <a:ln w="12700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5" name="圆角矩形 34"/>
          <p:cNvSpPr/>
          <p:nvPr/>
        </p:nvSpPr>
        <p:spPr>
          <a:xfrm>
            <a:off x="9737080" y="4412119"/>
            <a:ext cx="354419" cy="1405621"/>
          </a:xfrm>
          <a:prstGeom prst="roundRect">
            <a:avLst/>
          </a:prstGeom>
          <a:solidFill>
            <a:srgbClr val="B64630"/>
          </a:solidFill>
          <a:ln w="15875">
            <a:solidFill>
              <a:schemeClr val="bg1"/>
            </a:solidFill>
          </a:ln>
          <a:effectLst>
            <a:outerShdw blurRad="50800" dist="38100" algn="l" rotWithShape="0">
              <a:schemeClr val="bg1">
                <a:lumMod val="50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0508" tIns="45255" rIns="90508" bIns="45255" rtlCol="0" anchor="ctr"/>
          <a:lstStyle/>
          <a:p>
            <a:pPr algn="ctr" defTabSz="914400"/>
            <a:endParaRPr lang="zh-CN" altLang="en-US" sz="1935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6" name="TextBox 46"/>
          <p:cNvSpPr txBox="1"/>
          <p:nvPr/>
        </p:nvSpPr>
        <p:spPr>
          <a:xfrm>
            <a:off x="8379661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7" name="TextBox 47"/>
          <p:cNvSpPr txBox="1"/>
          <p:nvPr/>
        </p:nvSpPr>
        <p:spPr>
          <a:xfrm>
            <a:off x="8818827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8" name="TextBox 48"/>
          <p:cNvSpPr txBox="1"/>
          <p:nvPr/>
        </p:nvSpPr>
        <p:spPr>
          <a:xfrm>
            <a:off x="9257995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9" name="TextBox 49"/>
          <p:cNvSpPr txBox="1"/>
          <p:nvPr/>
        </p:nvSpPr>
        <p:spPr>
          <a:xfrm>
            <a:off x="9697160" y="5894649"/>
            <a:ext cx="426440" cy="238037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defTabSz="914400"/>
            <a:r>
              <a:rPr lang="zh-CN" altLang="en-US" sz="955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标题</a:t>
            </a:r>
            <a:endParaRPr lang="zh-CN" altLang="en-US" sz="955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0" name="TextBox 50"/>
          <p:cNvSpPr txBox="1"/>
          <p:nvPr/>
        </p:nvSpPr>
        <p:spPr>
          <a:xfrm>
            <a:off x="6743363" y="4692934"/>
            <a:ext cx="1413890" cy="276060"/>
          </a:xfrm>
          <a:prstGeom prst="rect">
            <a:avLst/>
          </a:prstGeom>
          <a:noFill/>
        </p:spPr>
        <p:txBody>
          <a:bodyPr wrap="none" lIns="90508" tIns="45255" rIns="90508" bIns="45255" rtlCol="0">
            <a:spAutoFit/>
          </a:bodyPr>
          <a:lstStyle/>
          <a:p>
            <a:pPr algn="ctr" defTabSz="914400"/>
            <a:r>
              <a:rPr lang="zh-CN" altLang="en-US" sz="1200" dirty="0" smtClean="0">
                <a:solidFill>
                  <a:srgbClr val="656D78">
                    <a:lumMod val="75000"/>
                  </a:srgb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产品研发数据参考</a:t>
            </a:r>
            <a:endParaRPr lang="zh-CN" altLang="en-US" sz="1200" dirty="0">
              <a:solidFill>
                <a:srgbClr val="656D78">
                  <a:lumMod val="75000"/>
                </a:srgb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500"/>
                            </p:stCondLst>
                            <p:childTnLst>
                              <p:par>
                                <p:cTn id="66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2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9" dur="2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400"/>
                            </p:stCondLst>
                            <p:childTnLst>
                              <p:par>
                                <p:cTn id="7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900"/>
                            </p:stCondLst>
                            <p:childTnLst>
                              <p:par>
                                <p:cTn id="8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4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6900"/>
                            </p:stCondLst>
                            <p:childTnLst>
                              <p:par>
                                <p:cTn id="8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400"/>
                            </p:stCondLst>
                            <p:childTnLst>
                              <p:par>
                                <p:cTn id="10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7900"/>
                            </p:stCondLst>
                            <p:childTnLst>
                              <p:par>
                                <p:cTn id="11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4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4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400"/>
                            </p:stCondLst>
                            <p:childTnLst>
                              <p:par>
                                <p:cTn id="13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2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4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7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  <p:bldP spid="8" grpId="0"/>
      <p:bldP spid="10" grpId="0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2" grpId="0"/>
      <p:bldP spid="23" grpId="0"/>
      <p:bldP spid="24" grpId="0" animBg="1"/>
      <p:bldP spid="25" grpId="0"/>
      <p:bldP spid="27" grpId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/>
      <p:bldP spid="37" grpId="0"/>
      <p:bldP spid="38" grpId="0"/>
      <p:bldP spid="39" grpId="0"/>
      <p:bldP spid="4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0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THREE</a:t>
            </a:r>
            <a:endParaRPr lang="zh-CN" altLang="en-US" sz="80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892062" y="2876785"/>
            <a:ext cx="4407876" cy="959430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团队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合作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精神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03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7225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团队中的角色和贡献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31276" y="1897185"/>
            <a:ext cx="2388432" cy="3978930"/>
            <a:chOff x="964370" y="1819128"/>
            <a:chExt cx="2388432" cy="3978930"/>
          </a:xfrm>
        </p:grpSpPr>
        <p:grpSp>
          <p:nvGrpSpPr>
            <p:cNvPr id="5" name="Group 31"/>
            <p:cNvGrpSpPr/>
            <p:nvPr/>
          </p:nvGrpSpPr>
          <p:grpSpPr>
            <a:xfrm>
              <a:off x="964370" y="1819128"/>
              <a:ext cx="2388432" cy="3978930"/>
              <a:chOff x="830555" y="2050353"/>
              <a:chExt cx="2388432" cy="3978930"/>
            </a:xfrm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7" name="Rounded Rectangle 10"/>
              <p:cNvSpPr/>
              <p:nvPr/>
            </p:nvSpPr>
            <p:spPr>
              <a:xfrm>
                <a:off x="830555" y="2050353"/>
                <a:ext cx="2388432" cy="3978930"/>
              </a:xfrm>
              <a:prstGeom prst="roundRect">
                <a:avLst>
                  <a:gd name="adj" fmla="val 1231"/>
                </a:avLst>
              </a:prstGeom>
              <a:solidFill>
                <a:schemeClr val="bg1"/>
              </a:solidFill>
              <a:ln w="12700"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en-US" dirty="0"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8" name="Title 3"/>
              <p:cNvSpPr txBox="1"/>
              <p:nvPr/>
            </p:nvSpPr>
            <p:spPr>
              <a:xfrm>
                <a:off x="830555" y="4352979"/>
                <a:ext cx="2388432" cy="34060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8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张某某</a:t>
                </a:r>
                <a:endParaRPr lang="en-US" sz="1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9" name="Title 3"/>
              <p:cNvSpPr txBox="1"/>
              <p:nvPr/>
            </p:nvSpPr>
            <p:spPr>
              <a:xfrm>
                <a:off x="830555" y="4718300"/>
                <a:ext cx="2388432" cy="264042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en-US" sz="1050" b="0" dirty="0">
                    <a:solidFill>
                      <a:schemeClr val="tx1">
                        <a:alpha val="5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CEO / Founder</a:t>
                </a:r>
                <a:endParaRPr lang="en-US" sz="400" b="0" dirty="0">
                  <a:solidFill>
                    <a:schemeClr val="tx1">
                      <a:alpha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10" name="Title 3"/>
              <p:cNvSpPr txBox="1"/>
              <p:nvPr/>
            </p:nvSpPr>
            <p:spPr>
              <a:xfrm>
                <a:off x="1002707" y="5214839"/>
                <a:ext cx="2060161" cy="5521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  <a:spcBef>
                    <a:spcPts val="0"/>
                  </a:spcBef>
                  <a:buClr>
                    <a:schemeClr val="accent1"/>
                  </a:buClr>
                  <a:buSzPct val="150000"/>
                </a:pPr>
                <a:r>
                  <a:rPr lang="zh-CN" altLang="en-US" sz="1000" b="0" dirty="0">
                    <a:solidFill>
                      <a:schemeClr val="tx1">
                        <a:alpha val="7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简洁精准的 解说所提炼的核心概念点击输入简要文字解说</a:t>
                </a:r>
                <a:endParaRPr lang="zh-CN" altLang="en-US" sz="1000" b="0" dirty="0">
                  <a:solidFill>
                    <a:schemeClr val="tx1">
                      <a:alpha val="7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cxnSp>
            <p:nvCxnSpPr>
              <p:cNvPr id="11" name="Straight Connector 9"/>
              <p:cNvCxnSpPr/>
              <p:nvPr/>
            </p:nvCxnSpPr>
            <p:spPr>
              <a:xfrm>
                <a:off x="2024771" y="3963657"/>
                <a:ext cx="0" cy="276576"/>
              </a:xfrm>
              <a:prstGeom prst="line">
                <a:avLst/>
              </a:prstGeom>
              <a:ln w="25400">
                <a:solidFill>
                  <a:srgbClr val="2746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Connector 28"/>
              <p:cNvCxnSpPr/>
              <p:nvPr/>
            </p:nvCxnSpPr>
            <p:spPr>
              <a:xfrm>
                <a:off x="830555" y="5099387"/>
                <a:ext cx="2388432" cy="0"/>
              </a:xfrm>
              <a:prstGeom prst="line">
                <a:avLst/>
              </a:prstGeom>
              <a:ln>
                <a:solidFill>
                  <a:schemeClr val="tx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" name="椭圆 5"/>
            <p:cNvSpPr/>
            <p:nvPr/>
          </p:nvSpPr>
          <p:spPr>
            <a:xfrm>
              <a:off x="1550653" y="2155113"/>
              <a:ext cx="1215865" cy="1215865"/>
            </a:xfrm>
            <a:prstGeom prst="ellipse">
              <a:avLst/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46894" r="-25001" b="-81262"/>
              </a:stretch>
            </a:blipFill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701880" y="1897185"/>
            <a:ext cx="2388432" cy="3978930"/>
            <a:chOff x="964370" y="1819128"/>
            <a:chExt cx="2388432" cy="3978930"/>
          </a:xfrm>
        </p:grpSpPr>
        <p:grpSp>
          <p:nvGrpSpPr>
            <p:cNvPr id="14" name="Group 31"/>
            <p:cNvGrpSpPr/>
            <p:nvPr/>
          </p:nvGrpSpPr>
          <p:grpSpPr>
            <a:xfrm>
              <a:off x="964370" y="1819128"/>
              <a:ext cx="2388432" cy="3978930"/>
              <a:chOff x="830555" y="2050353"/>
              <a:chExt cx="2388432" cy="3978930"/>
            </a:xfrm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16" name="Rounded Rectangle 10"/>
              <p:cNvSpPr/>
              <p:nvPr/>
            </p:nvSpPr>
            <p:spPr>
              <a:xfrm>
                <a:off x="830555" y="2050353"/>
                <a:ext cx="2388432" cy="3978930"/>
              </a:xfrm>
              <a:prstGeom prst="roundRect">
                <a:avLst>
                  <a:gd name="adj" fmla="val 1231"/>
                </a:avLst>
              </a:prstGeom>
              <a:solidFill>
                <a:srgbClr val="B64630"/>
              </a:solidFill>
              <a:ln w="12700">
                <a:solidFill>
                  <a:schemeClr val="bg1">
                    <a:lumMod val="75000"/>
                  </a:schemeClr>
                </a:solidFill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en-US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17" name="Title 3"/>
              <p:cNvSpPr txBox="1"/>
              <p:nvPr/>
            </p:nvSpPr>
            <p:spPr>
              <a:xfrm>
                <a:off x="830555" y="4352979"/>
                <a:ext cx="2388432" cy="34060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800" b="0" dirty="0" smtClean="0">
                    <a:solidFill>
                      <a:schemeClr val="bg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张某某</a:t>
                </a:r>
                <a:endParaRPr lang="en-US" sz="1800" b="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18" name="Title 3"/>
              <p:cNvSpPr txBox="1"/>
              <p:nvPr/>
            </p:nvSpPr>
            <p:spPr>
              <a:xfrm>
                <a:off x="830555" y="4718300"/>
                <a:ext cx="2388432" cy="264042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en-US" sz="1050" b="0" dirty="0">
                    <a:solidFill>
                      <a:schemeClr val="bg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CEO / Founder</a:t>
                </a:r>
                <a:endParaRPr lang="en-US" sz="400" b="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19" name="Title 3"/>
              <p:cNvSpPr txBox="1"/>
              <p:nvPr/>
            </p:nvSpPr>
            <p:spPr>
              <a:xfrm>
                <a:off x="1002707" y="5214839"/>
                <a:ext cx="2060161" cy="5521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  <a:spcBef>
                    <a:spcPts val="0"/>
                  </a:spcBef>
                  <a:buClr>
                    <a:schemeClr val="accent1"/>
                  </a:buClr>
                  <a:buSzPct val="150000"/>
                </a:pPr>
                <a:r>
                  <a:rPr lang="zh-CN" altLang="en-US" sz="1000" b="0" dirty="0">
                    <a:solidFill>
                      <a:schemeClr val="bg1"/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简洁精准的 解说所提炼的核心概念点击输入简要文字解说</a:t>
                </a:r>
                <a:endParaRPr lang="zh-CN" altLang="en-US" sz="1000" b="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cxnSp>
            <p:nvCxnSpPr>
              <p:cNvPr id="20" name="Straight Connector 9"/>
              <p:cNvCxnSpPr/>
              <p:nvPr/>
            </p:nvCxnSpPr>
            <p:spPr>
              <a:xfrm>
                <a:off x="2024771" y="3963657"/>
                <a:ext cx="0" cy="276576"/>
              </a:xfrm>
              <a:prstGeom prst="line">
                <a:avLst/>
              </a:prstGeom>
              <a:ln w="254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8"/>
              <p:cNvCxnSpPr/>
              <p:nvPr/>
            </p:nvCxnSpPr>
            <p:spPr>
              <a:xfrm>
                <a:off x="830555" y="5099387"/>
                <a:ext cx="2388432" cy="0"/>
              </a:xfrm>
              <a:prstGeom prst="line">
                <a:avLst/>
              </a:prstGeom>
              <a:ln>
                <a:solidFill>
                  <a:schemeClr val="bg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5" name="椭圆 14"/>
            <p:cNvSpPr/>
            <p:nvPr/>
          </p:nvSpPr>
          <p:spPr>
            <a:xfrm>
              <a:off x="1550653" y="2155113"/>
              <a:ext cx="1215865" cy="121586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23525" t="-8630" r="-66457" b="-84962"/>
              </a:stretch>
            </a:blipFill>
            <a:ln w="19050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372484" y="1897185"/>
            <a:ext cx="2388432" cy="3978930"/>
            <a:chOff x="964370" y="1819128"/>
            <a:chExt cx="2388432" cy="3978930"/>
          </a:xfrm>
        </p:grpSpPr>
        <p:grpSp>
          <p:nvGrpSpPr>
            <p:cNvPr id="23" name="Group 31"/>
            <p:cNvGrpSpPr/>
            <p:nvPr/>
          </p:nvGrpSpPr>
          <p:grpSpPr>
            <a:xfrm>
              <a:off x="964370" y="1819128"/>
              <a:ext cx="2388432" cy="3978930"/>
              <a:chOff x="830555" y="2050353"/>
              <a:chExt cx="2388432" cy="3978930"/>
            </a:xfrm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25" name="Rounded Rectangle 10"/>
              <p:cNvSpPr/>
              <p:nvPr/>
            </p:nvSpPr>
            <p:spPr>
              <a:xfrm>
                <a:off x="830555" y="2050353"/>
                <a:ext cx="2388432" cy="3978930"/>
              </a:xfrm>
              <a:prstGeom prst="roundRect">
                <a:avLst>
                  <a:gd name="adj" fmla="val 1231"/>
                </a:avLst>
              </a:prstGeom>
              <a:solidFill>
                <a:schemeClr val="bg1"/>
              </a:solidFill>
              <a:ln w="12700"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en-US" dirty="0"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26" name="Title 3"/>
              <p:cNvSpPr txBox="1"/>
              <p:nvPr/>
            </p:nvSpPr>
            <p:spPr>
              <a:xfrm>
                <a:off x="830555" y="4352979"/>
                <a:ext cx="2388432" cy="34060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8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张某某</a:t>
                </a:r>
                <a:endParaRPr lang="en-US" sz="1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27" name="Title 3"/>
              <p:cNvSpPr txBox="1"/>
              <p:nvPr/>
            </p:nvSpPr>
            <p:spPr>
              <a:xfrm>
                <a:off x="830555" y="4718300"/>
                <a:ext cx="2388432" cy="264042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en-US" sz="1050" b="0" dirty="0">
                    <a:solidFill>
                      <a:schemeClr val="tx1">
                        <a:alpha val="5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CEO / Founder</a:t>
                </a:r>
                <a:endParaRPr lang="en-US" sz="400" b="0" dirty="0">
                  <a:solidFill>
                    <a:schemeClr val="tx1">
                      <a:alpha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28" name="Title 3"/>
              <p:cNvSpPr txBox="1"/>
              <p:nvPr/>
            </p:nvSpPr>
            <p:spPr>
              <a:xfrm>
                <a:off x="1002707" y="5214839"/>
                <a:ext cx="2060161" cy="5521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  <a:spcBef>
                    <a:spcPts val="0"/>
                  </a:spcBef>
                  <a:buClr>
                    <a:schemeClr val="accent1"/>
                  </a:buClr>
                  <a:buSzPct val="150000"/>
                </a:pPr>
                <a:r>
                  <a:rPr lang="zh-CN" altLang="en-US" sz="1000" b="0" dirty="0">
                    <a:solidFill>
                      <a:schemeClr val="tx1">
                        <a:alpha val="7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简洁精准的 解说所提炼的核心概念点击输入简要文字解说</a:t>
                </a:r>
                <a:endParaRPr lang="zh-CN" altLang="en-US" sz="1000" b="0" dirty="0">
                  <a:solidFill>
                    <a:schemeClr val="tx1">
                      <a:alpha val="7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cxnSp>
            <p:nvCxnSpPr>
              <p:cNvPr id="29" name="Straight Connector 9"/>
              <p:cNvCxnSpPr/>
              <p:nvPr/>
            </p:nvCxnSpPr>
            <p:spPr>
              <a:xfrm>
                <a:off x="2024771" y="3963657"/>
                <a:ext cx="0" cy="276576"/>
              </a:xfrm>
              <a:prstGeom prst="line">
                <a:avLst/>
              </a:prstGeom>
              <a:ln w="25400">
                <a:solidFill>
                  <a:srgbClr val="2746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8"/>
              <p:cNvCxnSpPr/>
              <p:nvPr/>
            </p:nvCxnSpPr>
            <p:spPr>
              <a:xfrm>
                <a:off x="830555" y="5099387"/>
                <a:ext cx="2388432" cy="0"/>
              </a:xfrm>
              <a:prstGeom prst="line">
                <a:avLst/>
              </a:prstGeom>
              <a:ln>
                <a:solidFill>
                  <a:schemeClr val="tx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4" name="椭圆 23"/>
            <p:cNvSpPr/>
            <p:nvPr/>
          </p:nvSpPr>
          <p:spPr>
            <a:xfrm>
              <a:off x="1550653" y="2155113"/>
              <a:ext cx="1215865" cy="1215865"/>
            </a:xfrm>
            <a:prstGeom prst="ellipse">
              <a:avLst/>
            </a:prstGeom>
            <a:blipFill dpi="0"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56142" r="-25000" b="-87428"/>
              </a:stretch>
            </a:blipFill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9043087" y="1897185"/>
            <a:ext cx="2388432" cy="3978930"/>
            <a:chOff x="964370" y="1819128"/>
            <a:chExt cx="2388432" cy="3978930"/>
          </a:xfrm>
        </p:grpSpPr>
        <p:grpSp>
          <p:nvGrpSpPr>
            <p:cNvPr id="32" name="Group 31"/>
            <p:cNvGrpSpPr/>
            <p:nvPr/>
          </p:nvGrpSpPr>
          <p:grpSpPr>
            <a:xfrm>
              <a:off x="964370" y="1819128"/>
              <a:ext cx="2388432" cy="3978930"/>
              <a:chOff x="830555" y="2050353"/>
              <a:chExt cx="2388432" cy="3978930"/>
            </a:xfrm>
            <a:effectLst>
              <a:outerShdw blurRad="254000" dist="63500" dir="2700000" algn="tl" rotWithShape="0">
                <a:prstClr val="black">
                  <a:alpha val="30000"/>
                </a:prstClr>
              </a:outerShdw>
            </a:effectLst>
          </p:grpSpPr>
          <p:sp>
            <p:nvSpPr>
              <p:cNvPr id="34" name="Rounded Rectangle 10"/>
              <p:cNvSpPr/>
              <p:nvPr/>
            </p:nvSpPr>
            <p:spPr>
              <a:xfrm>
                <a:off x="830555" y="2050353"/>
                <a:ext cx="2388432" cy="3978930"/>
              </a:xfrm>
              <a:prstGeom prst="roundRect">
                <a:avLst>
                  <a:gd name="adj" fmla="val 1231"/>
                </a:avLst>
              </a:prstGeom>
              <a:solidFill>
                <a:schemeClr val="bg1"/>
              </a:solidFill>
              <a:ln w="12700">
                <a:noFill/>
              </a:ln>
              <a:effectLst>
                <a:outerShdw blurRad="38100" dist="12700" dir="5400000" algn="t" rotWithShape="0">
                  <a:prstClr val="black">
                    <a:alpha val="15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30000"/>
                  </a:lnSpc>
                </a:pPr>
                <a:endParaRPr lang="en-US" dirty="0"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35" name="Title 3"/>
              <p:cNvSpPr txBox="1"/>
              <p:nvPr/>
            </p:nvSpPr>
            <p:spPr>
              <a:xfrm>
                <a:off x="830555" y="4352979"/>
                <a:ext cx="2388432" cy="340607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zh-CN" altLang="en-US" sz="1800" b="0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张某某</a:t>
                </a:r>
                <a:endParaRPr lang="en-US" sz="1800" b="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36" name="Title 3"/>
              <p:cNvSpPr txBox="1"/>
              <p:nvPr/>
            </p:nvSpPr>
            <p:spPr>
              <a:xfrm>
                <a:off x="830555" y="4718300"/>
                <a:ext cx="2388432" cy="264042"/>
              </a:xfrm>
              <a:prstGeom prst="rect">
                <a:avLst/>
              </a:prstGeom>
            </p:spPr>
            <p:txBody>
              <a:bodyPr/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</a:pPr>
                <a:r>
                  <a:rPr lang="en-US" sz="1050" b="0" dirty="0">
                    <a:solidFill>
                      <a:schemeClr val="tx1">
                        <a:alpha val="5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CEO / Founder</a:t>
                </a:r>
                <a:endParaRPr lang="en-US" sz="400" b="0" dirty="0">
                  <a:solidFill>
                    <a:schemeClr val="tx1">
                      <a:alpha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sp>
            <p:nvSpPr>
              <p:cNvPr id="37" name="Title 3"/>
              <p:cNvSpPr txBox="1"/>
              <p:nvPr/>
            </p:nvSpPr>
            <p:spPr>
              <a:xfrm>
                <a:off x="1002707" y="5214839"/>
                <a:ext cx="2060161" cy="552193"/>
              </a:xfrm>
              <a:prstGeom prst="rect">
                <a:avLst/>
              </a:prstGeom>
            </p:spPr>
            <p:txBody>
              <a:bodyPr>
                <a:noAutofit/>
              </a:bodyPr>
              <a:lstStyle>
                <a:lvl1pPr algn="l" defTabSz="914400" rtl="0" eaLnBrk="1" latinLnBrk="0" hangingPunct="1">
                  <a:lnSpc>
                    <a:spcPct val="70000"/>
                  </a:lnSpc>
                  <a:spcBef>
                    <a:spcPct val="0"/>
                  </a:spcBef>
                  <a:buNone/>
                  <a:defRPr sz="3600" b="1" i="0" kern="1200">
                    <a:solidFill>
                      <a:schemeClr val="tx1"/>
                    </a:solidFill>
                    <a:latin typeface="Roboto Thin" charset="0"/>
                    <a:ea typeface="Roboto Thin" charset="0"/>
                    <a:cs typeface="Roboto Thin" charset="0"/>
                  </a:defRPr>
                </a:lvl1pPr>
              </a:lstStyle>
              <a:p>
                <a:pPr algn="ctr">
                  <a:lnSpc>
                    <a:spcPct val="130000"/>
                  </a:lnSpc>
                  <a:spcBef>
                    <a:spcPts val="0"/>
                  </a:spcBef>
                  <a:buClr>
                    <a:schemeClr val="accent1"/>
                  </a:buClr>
                  <a:buSzPct val="150000"/>
                </a:pPr>
                <a:r>
                  <a:rPr lang="zh-CN" altLang="en-US" sz="1000" b="0" dirty="0">
                    <a:solidFill>
                      <a:schemeClr val="tx1">
                        <a:alpha val="70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+mn-lt"/>
                  </a:rPr>
                  <a:t>简洁精准的 解说所提炼的核心概念点击输入简要文字解说</a:t>
                </a:r>
                <a:endParaRPr lang="zh-CN" altLang="en-US" sz="1000" b="0" dirty="0">
                  <a:solidFill>
                    <a:schemeClr val="tx1">
                      <a:alpha val="7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endParaRPr>
              </a:p>
            </p:txBody>
          </p:sp>
          <p:cxnSp>
            <p:nvCxnSpPr>
              <p:cNvPr id="38" name="Straight Connector 9"/>
              <p:cNvCxnSpPr/>
              <p:nvPr/>
            </p:nvCxnSpPr>
            <p:spPr>
              <a:xfrm>
                <a:off x="2024771" y="3963657"/>
                <a:ext cx="0" cy="276576"/>
              </a:xfrm>
              <a:prstGeom prst="line">
                <a:avLst/>
              </a:prstGeom>
              <a:ln w="25400">
                <a:solidFill>
                  <a:srgbClr val="27467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28"/>
              <p:cNvCxnSpPr/>
              <p:nvPr/>
            </p:nvCxnSpPr>
            <p:spPr>
              <a:xfrm>
                <a:off x="830555" y="5099387"/>
                <a:ext cx="2388432" cy="0"/>
              </a:xfrm>
              <a:prstGeom prst="line">
                <a:avLst/>
              </a:prstGeom>
              <a:ln>
                <a:solidFill>
                  <a:schemeClr val="tx1">
                    <a:alpha val="2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3" name="椭圆 32"/>
            <p:cNvSpPr/>
            <p:nvPr/>
          </p:nvSpPr>
          <p:spPr>
            <a:xfrm>
              <a:off x="1550653" y="2155113"/>
              <a:ext cx="1215865" cy="1215865"/>
            </a:xfrm>
            <a:prstGeom prst="ellipse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 l="-105033" t="-6164" r="-51708" b="-65236"/>
              </a:stretch>
            </a:blipFill>
            <a:ln w="19050"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3923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与同事和上级的合作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081475" y="1940575"/>
            <a:ext cx="4074502" cy="4063639"/>
            <a:chOff x="4066961" y="1432577"/>
            <a:chExt cx="4074502" cy="4063639"/>
          </a:xfrm>
          <a:effectLst/>
        </p:grpSpPr>
        <p:sp>
          <p:nvSpPr>
            <p:cNvPr id="5" name="椭圆 4"/>
            <p:cNvSpPr/>
            <p:nvPr/>
          </p:nvSpPr>
          <p:spPr>
            <a:xfrm rot="2700000">
              <a:off x="4378802" y="2654529"/>
              <a:ext cx="3419578" cy="1548942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 rot="8100000">
              <a:off x="4375997" y="2651725"/>
              <a:ext cx="3419578" cy="1548942"/>
            </a:xfrm>
            <a:prstGeom prst="ellipse">
              <a:avLst/>
            </a:prstGeom>
            <a:noFill/>
            <a:ln w="19050" cap="rnd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" name="流程图: 决策 6"/>
            <p:cNvSpPr/>
            <p:nvPr/>
          </p:nvSpPr>
          <p:spPr>
            <a:xfrm>
              <a:off x="5339202" y="1432577"/>
              <a:ext cx="1496604" cy="1496604"/>
            </a:xfrm>
            <a:prstGeom prst="flowChartDecision">
              <a:avLst/>
            </a:prstGeom>
            <a:solidFill>
              <a:srgbClr val="B64630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01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" name="流程图: 决策 7"/>
            <p:cNvSpPr/>
            <p:nvPr/>
          </p:nvSpPr>
          <p:spPr>
            <a:xfrm>
              <a:off x="6644859" y="2738234"/>
              <a:ext cx="1496604" cy="1496604"/>
            </a:xfrm>
            <a:prstGeom prst="flowChartDecision">
              <a:avLst/>
            </a:prstGeom>
            <a:solidFill>
              <a:srgbClr val="274670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03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" name="流程图: 决策 8"/>
            <p:cNvSpPr/>
            <p:nvPr/>
          </p:nvSpPr>
          <p:spPr>
            <a:xfrm>
              <a:off x="5383481" y="3999612"/>
              <a:ext cx="1496604" cy="1496604"/>
            </a:xfrm>
            <a:prstGeom prst="flowChartDecision">
              <a:avLst/>
            </a:prstGeom>
            <a:solidFill>
              <a:srgbClr val="B64630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0" name="流程图: 决策 9"/>
            <p:cNvSpPr/>
            <p:nvPr/>
          </p:nvSpPr>
          <p:spPr>
            <a:xfrm>
              <a:off x="4066961" y="2704819"/>
              <a:ext cx="1496604" cy="1496604"/>
            </a:xfrm>
            <a:prstGeom prst="flowChartDecision">
              <a:avLst/>
            </a:prstGeom>
            <a:solidFill>
              <a:srgbClr val="274670"/>
            </a:solidFill>
            <a:ln w="28575">
              <a:noFill/>
            </a:ln>
            <a:effectLst>
              <a:outerShdw blurRad="190500" dist="38100" dir="2700000" algn="tl" rotWithShape="0">
                <a:prstClr val="black">
                  <a:alpha val="20000"/>
                </a:prstClr>
              </a:outerShdw>
            </a:effectLst>
          </p:spPr>
          <p:txBody>
            <a:bodyPr anchor="ctr"/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02</a:t>
              </a:r>
              <a:endParaRPr lang="zh-CN" altLang="en-US" sz="24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994422" y="4629856"/>
            <a:ext cx="3370263" cy="1025409"/>
            <a:chOff x="7979908" y="4121858"/>
            <a:chExt cx="3084393" cy="1025409"/>
          </a:xfrm>
        </p:grpSpPr>
        <p:sp>
          <p:nvSpPr>
            <p:cNvPr id="12" name="TextBox 76"/>
            <p:cNvSpPr txBox="1"/>
            <p:nvPr/>
          </p:nvSpPr>
          <p:spPr>
            <a:xfrm>
              <a:off x="7979908" y="4121858"/>
              <a:ext cx="173367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合作共事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7979908" y="4521968"/>
              <a:ext cx="3084393" cy="62529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请在此添加文字说明请在此添加文字</a:t>
              </a:r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说明请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在此添加文字说明请在此添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994422" y="2177556"/>
            <a:ext cx="3370263" cy="1025409"/>
            <a:chOff x="7979908" y="1669558"/>
            <a:chExt cx="3084393" cy="1025409"/>
          </a:xfrm>
        </p:grpSpPr>
        <p:sp>
          <p:nvSpPr>
            <p:cNvPr id="15" name="TextBox 76"/>
            <p:cNvSpPr txBox="1"/>
            <p:nvPr/>
          </p:nvSpPr>
          <p:spPr>
            <a:xfrm>
              <a:off x="7979908" y="1669558"/>
              <a:ext cx="173367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互利共赢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979908" y="2069668"/>
              <a:ext cx="3084393" cy="62529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请在此添加文字说明请在此添加文字</a:t>
              </a:r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说明请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在此添加文字说明请在此添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72480" y="4629856"/>
            <a:ext cx="3554126" cy="1025409"/>
            <a:chOff x="1127698" y="4121858"/>
            <a:chExt cx="3084393" cy="1025409"/>
          </a:xfrm>
        </p:grpSpPr>
        <p:sp>
          <p:nvSpPr>
            <p:cNvPr id="18" name="TextBox 76"/>
            <p:cNvSpPr txBox="1"/>
            <p:nvPr/>
          </p:nvSpPr>
          <p:spPr>
            <a:xfrm>
              <a:off x="2478421" y="4121858"/>
              <a:ext cx="173367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团结协作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127698" y="4521968"/>
              <a:ext cx="3084393" cy="625299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请在此添加文字说明请在此添加文字</a:t>
              </a:r>
              <a:r>
                <a:rPr lang="zh-CN" altLang="en-US" sz="14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说明请</a:t>
              </a:r>
              <a:r>
                <a:rPr lang="zh-CN" altLang="en-US" sz="1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在此添加文字说明请在此添</a:t>
              </a:r>
              <a:endParaRPr lang="en-US" altLang="zh-CN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142212" y="2177556"/>
            <a:ext cx="3084393" cy="972574"/>
            <a:chOff x="1127698" y="1669558"/>
            <a:chExt cx="3084393" cy="972574"/>
          </a:xfrm>
        </p:grpSpPr>
        <p:sp>
          <p:nvSpPr>
            <p:cNvPr id="21" name="TextBox 76"/>
            <p:cNvSpPr txBox="1"/>
            <p:nvPr/>
          </p:nvSpPr>
          <p:spPr>
            <a:xfrm>
              <a:off x="2478421" y="1669558"/>
              <a:ext cx="1733670" cy="40011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20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团队合作</a:t>
              </a:r>
              <a:endParaRPr lang="zh-CN" altLang="en-US" sz="20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127698" y="2069668"/>
              <a:ext cx="3084393" cy="572464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请在此添加文字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说明请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在此添加文字说明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algn="r">
                <a:lnSpc>
                  <a:spcPct val="130000"/>
                </a:lnSpc>
              </a:pP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请在此添加文字说明请</a:t>
              </a: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在此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添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8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FOUR</a:t>
            </a:r>
            <a:endParaRPr lang="zh-CN" altLang="en-US" sz="88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892062" y="2876785"/>
            <a:ext cx="4407876" cy="959430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问题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与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挑战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04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3923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遇到的问题和挑战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6458652" y="1826718"/>
            <a:ext cx="970607" cy="4343143"/>
            <a:chOff x="5539710" y="1358754"/>
            <a:chExt cx="1112580" cy="5133246"/>
          </a:xfrm>
          <a:effectLst>
            <a:outerShdw blurRad="101600" dist="38100" dir="2700000" algn="tl" rotWithShape="0">
              <a:prstClr val="black">
                <a:alpha val="30000"/>
              </a:prstClr>
            </a:outerShdw>
          </a:effectLst>
        </p:grpSpPr>
        <p:sp>
          <p:nvSpPr>
            <p:cNvPr id="5" name="椭圆 22"/>
            <p:cNvSpPr/>
            <p:nvPr/>
          </p:nvSpPr>
          <p:spPr>
            <a:xfrm>
              <a:off x="5539710" y="1358754"/>
              <a:ext cx="1112580" cy="5133246"/>
            </a:xfrm>
            <a:prstGeom prst="rect">
              <a:avLst/>
            </a:pr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" name="TextBox 3"/>
            <p:cNvSpPr txBox="1"/>
            <p:nvPr/>
          </p:nvSpPr>
          <p:spPr>
            <a:xfrm>
              <a:off x="5798939" y="2452105"/>
              <a:ext cx="594123" cy="327390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3600" b="1" dirty="0" smtClean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遇到的挑战</a:t>
              </a:r>
              <a:endParaRPr lang="zh-CN" altLang="en-US" sz="36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7" name="直接连接符 6"/>
          <p:cNvCxnSpPr/>
          <p:nvPr/>
        </p:nvCxnSpPr>
        <p:spPr>
          <a:xfrm>
            <a:off x="1086981" y="5382561"/>
            <a:ext cx="3744416" cy="0"/>
          </a:xfrm>
          <a:prstGeom prst="line">
            <a:avLst/>
          </a:prstGeom>
          <a:ln w="6350">
            <a:solidFill>
              <a:schemeClr val="bg1">
                <a:lumMod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8"/>
          <p:cNvSpPr txBox="1"/>
          <p:nvPr/>
        </p:nvSpPr>
        <p:spPr>
          <a:xfrm>
            <a:off x="1066209" y="1816780"/>
            <a:ext cx="3785960" cy="112851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4400"/>
              </a:lnSpc>
            </a:pPr>
            <a:r>
              <a:rPr lang="zh-CN" altLang="en-US" sz="3200" dirty="0" smtClean="0">
                <a:solidFill>
                  <a:srgbClr val="333333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在项目完成过程中的难点与挑战</a:t>
            </a:r>
            <a:endParaRPr lang="zh-CN" altLang="en-US" sz="3200" dirty="0">
              <a:solidFill>
                <a:srgbClr val="333333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1903072" y="3390008"/>
            <a:ext cx="21122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管理不足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903072" y="3953921"/>
            <a:ext cx="21122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认知不足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1903072" y="4517834"/>
            <a:ext cx="21122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见识不足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TextBox 13"/>
          <p:cNvSpPr txBox="1"/>
          <p:nvPr/>
        </p:nvSpPr>
        <p:spPr>
          <a:xfrm>
            <a:off x="1086981" y="5580471"/>
            <a:ext cx="3744416" cy="47942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r>
              <a:rPr lang="zh-CN" altLang="en-US" sz="1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点击输入简要文字内容，文字内容需概括精炼，不用多余的文字修饰，言简意赅的说明分项内容</a:t>
            </a:r>
            <a:r>
              <a:rPr lang="en-US" altLang="zh-CN" sz="1000" dirty="0"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TextBox 22"/>
          <p:cNvSpPr txBox="1"/>
          <p:nvPr/>
        </p:nvSpPr>
        <p:spPr>
          <a:xfrm>
            <a:off x="9017690" y="1907856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TextBox 23"/>
          <p:cNvSpPr txBox="1"/>
          <p:nvPr/>
        </p:nvSpPr>
        <p:spPr>
          <a:xfrm>
            <a:off x="9017690" y="2652800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TextBox 24"/>
          <p:cNvSpPr txBox="1"/>
          <p:nvPr/>
        </p:nvSpPr>
        <p:spPr>
          <a:xfrm>
            <a:off x="9017690" y="3397744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TextBox 25"/>
          <p:cNvSpPr txBox="1"/>
          <p:nvPr/>
        </p:nvSpPr>
        <p:spPr>
          <a:xfrm>
            <a:off x="9017690" y="4142688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TextBox 26"/>
          <p:cNvSpPr txBox="1"/>
          <p:nvPr/>
        </p:nvSpPr>
        <p:spPr>
          <a:xfrm>
            <a:off x="9017690" y="4887632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TextBox 27"/>
          <p:cNvSpPr txBox="1"/>
          <p:nvPr/>
        </p:nvSpPr>
        <p:spPr>
          <a:xfrm>
            <a:off x="9017690" y="5632576"/>
            <a:ext cx="1868612" cy="4345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点击输入简要文字内点击输入简要文字内容</a:t>
            </a:r>
            <a:r>
              <a:rPr lang="en-US" altLang="zh-CN" sz="1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……</a:t>
            </a:r>
            <a:endParaRPr lang="en-US" altLang="zh-CN" sz="10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8121431" y="1917486"/>
            <a:ext cx="487164" cy="487328"/>
            <a:chOff x="7577336" y="1858421"/>
            <a:chExt cx="487164" cy="487328"/>
          </a:xfrm>
        </p:grpSpPr>
        <p:sp>
          <p:nvSpPr>
            <p:cNvPr id="20" name="椭圆 19"/>
            <p:cNvSpPr/>
            <p:nvPr/>
          </p:nvSpPr>
          <p:spPr>
            <a:xfrm>
              <a:off x="7577336" y="1858421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1" name="Freeform 5"/>
            <p:cNvSpPr/>
            <p:nvPr/>
          </p:nvSpPr>
          <p:spPr bwMode="auto">
            <a:xfrm>
              <a:off x="7722493" y="194722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121431" y="2662430"/>
            <a:ext cx="487164" cy="487328"/>
            <a:chOff x="7577336" y="2603365"/>
            <a:chExt cx="487164" cy="487328"/>
          </a:xfrm>
        </p:grpSpPr>
        <p:sp>
          <p:nvSpPr>
            <p:cNvPr id="23" name="椭圆 22"/>
            <p:cNvSpPr/>
            <p:nvPr/>
          </p:nvSpPr>
          <p:spPr>
            <a:xfrm>
              <a:off x="7577336" y="2603365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4" name="Freeform 5"/>
            <p:cNvSpPr/>
            <p:nvPr/>
          </p:nvSpPr>
          <p:spPr bwMode="auto">
            <a:xfrm>
              <a:off x="7722493" y="269271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121431" y="3407374"/>
            <a:ext cx="487164" cy="487328"/>
            <a:chOff x="7577336" y="3348309"/>
            <a:chExt cx="487164" cy="487328"/>
          </a:xfrm>
        </p:grpSpPr>
        <p:sp>
          <p:nvSpPr>
            <p:cNvPr id="26" name="椭圆 25"/>
            <p:cNvSpPr/>
            <p:nvPr/>
          </p:nvSpPr>
          <p:spPr>
            <a:xfrm>
              <a:off x="7577336" y="3348309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7" name="Freeform 5"/>
            <p:cNvSpPr/>
            <p:nvPr/>
          </p:nvSpPr>
          <p:spPr bwMode="auto">
            <a:xfrm>
              <a:off x="7722493" y="343820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8121431" y="4152318"/>
            <a:ext cx="487164" cy="487328"/>
            <a:chOff x="7577336" y="4093253"/>
            <a:chExt cx="487164" cy="487328"/>
          </a:xfrm>
        </p:grpSpPr>
        <p:sp>
          <p:nvSpPr>
            <p:cNvPr id="29" name="椭圆 28"/>
            <p:cNvSpPr/>
            <p:nvPr/>
          </p:nvSpPr>
          <p:spPr>
            <a:xfrm>
              <a:off x="7577336" y="4093253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0" name="Freeform 5"/>
            <p:cNvSpPr/>
            <p:nvPr/>
          </p:nvSpPr>
          <p:spPr bwMode="auto">
            <a:xfrm>
              <a:off x="7722493" y="418369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121431" y="4897262"/>
            <a:ext cx="487164" cy="487328"/>
            <a:chOff x="7577336" y="4838197"/>
            <a:chExt cx="487164" cy="487328"/>
          </a:xfrm>
        </p:grpSpPr>
        <p:sp>
          <p:nvSpPr>
            <p:cNvPr id="32" name="椭圆 31"/>
            <p:cNvSpPr/>
            <p:nvPr/>
          </p:nvSpPr>
          <p:spPr>
            <a:xfrm>
              <a:off x="7577336" y="4838197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3" name="Freeform 5"/>
            <p:cNvSpPr/>
            <p:nvPr/>
          </p:nvSpPr>
          <p:spPr bwMode="auto">
            <a:xfrm>
              <a:off x="7722493" y="492918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8121431" y="5642206"/>
            <a:ext cx="487164" cy="487328"/>
            <a:chOff x="7577336" y="5583141"/>
            <a:chExt cx="487164" cy="487328"/>
          </a:xfrm>
        </p:grpSpPr>
        <p:sp>
          <p:nvSpPr>
            <p:cNvPr id="35" name="椭圆 34"/>
            <p:cNvSpPr/>
            <p:nvPr/>
          </p:nvSpPr>
          <p:spPr>
            <a:xfrm>
              <a:off x="7577336" y="5583141"/>
              <a:ext cx="487164" cy="487328"/>
            </a:xfrm>
            <a:prstGeom prst="ellipse">
              <a:avLst/>
            </a:prstGeom>
            <a:solidFill>
              <a:schemeClr val="bg1"/>
            </a:solidFill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6" name="Freeform 5"/>
            <p:cNvSpPr/>
            <p:nvPr/>
          </p:nvSpPr>
          <p:spPr bwMode="auto">
            <a:xfrm>
              <a:off x="7722493" y="5674677"/>
              <a:ext cx="322039" cy="306266"/>
            </a:xfrm>
            <a:custGeom>
              <a:avLst/>
              <a:gdLst>
                <a:gd name="T0" fmla="*/ 461 w 472"/>
                <a:gd name="T1" fmla="*/ 0 h 449"/>
                <a:gd name="T2" fmla="*/ 472 w 472"/>
                <a:gd name="T3" fmla="*/ 17 h 449"/>
                <a:gd name="T4" fmla="*/ 310 w 472"/>
                <a:gd name="T5" fmla="*/ 186 h 449"/>
                <a:gd name="T6" fmla="*/ 174 w 472"/>
                <a:gd name="T7" fmla="*/ 399 h 449"/>
                <a:gd name="T8" fmla="*/ 149 w 472"/>
                <a:gd name="T9" fmla="*/ 417 h 449"/>
                <a:gd name="T10" fmla="*/ 106 w 472"/>
                <a:gd name="T11" fmla="*/ 449 h 449"/>
                <a:gd name="T12" fmla="*/ 87 w 472"/>
                <a:gd name="T13" fmla="*/ 396 h 449"/>
                <a:gd name="T14" fmla="*/ 77 w 472"/>
                <a:gd name="T15" fmla="*/ 374 h 449"/>
                <a:gd name="T16" fmla="*/ 39 w 472"/>
                <a:gd name="T17" fmla="*/ 304 h 449"/>
                <a:gd name="T18" fmla="*/ 0 w 472"/>
                <a:gd name="T19" fmla="*/ 273 h 449"/>
                <a:gd name="T20" fmla="*/ 67 w 472"/>
                <a:gd name="T21" fmla="*/ 235 h 449"/>
                <a:gd name="T22" fmla="*/ 126 w 472"/>
                <a:gd name="T23" fmla="*/ 306 h 449"/>
                <a:gd name="T24" fmla="*/ 136 w 472"/>
                <a:gd name="T25" fmla="*/ 330 h 449"/>
                <a:gd name="T26" fmla="*/ 284 w 472"/>
                <a:gd name="T27" fmla="*/ 141 h 449"/>
                <a:gd name="T28" fmla="*/ 461 w 472"/>
                <a:gd name="T29" fmla="*/ 0 h 4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72" h="449">
                  <a:moveTo>
                    <a:pt x="461" y="0"/>
                  </a:moveTo>
                  <a:cubicBezTo>
                    <a:pt x="472" y="17"/>
                    <a:pt x="472" y="17"/>
                    <a:pt x="472" y="17"/>
                  </a:cubicBezTo>
                  <a:cubicBezTo>
                    <a:pt x="424" y="54"/>
                    <a:pt x="370" y="110"/>
                    <a:pt x="310" y="186"/>
                  </a:cubicBezTo>
                  <a:cubicBezTo>
                    <a:pt x="251" y="262"/>
                    <a:pt x="205" y="333"/>
                    <a:pt x="174" y="399"/>
                  </a:cubicBezTo>
                  <a:cubicBezTo>
                    <a:pt x="149" y="417"/>
                    <a:pt x="149" y="417"/>
                    <a:pt x="149" y="417"/>
                  </a:cubicBezTo>
                  <a:cubicBezTo>
                    <a:pt x="128" y="431"/>
                    <a:pt x="114" y="442"/>
                    <a:pt x="106" y="449"/>
                  </a:cubicBezTo>
                  <a:cubicBezTo>
                    <a:pt x="103" y="438"/>
                    <a:pt x="97" y="421"/>
                    <a:pt x="87" y="396"/>
                  </a:cubicBezTo>
                  <a:cubicBezTo>
                    <a:pt x="77" y="374"/>
                    <a:pt x="77" y="374"/>
                    <a:pt x="77" y="374"/>
                  </a:cubicBezTo>
                  <a:cubicBezTo>
                    <a:pt x="64" y="342"/>
                    <a:pt x="51" y="319"/>
                    <a:pt x="39" y="304"/>
                  </a:cubicBezTo>
                  <a:cubicBezTo>
                    <a:pt x="27" y="289"/>
                    <a:pt x="14" y="278"/>
                    <a:pt x="0" y="273"/>
                  </a:cubicBezTo>
                  <a:cubicBezTo>
                    <a:pt x="24" y="247"/>
                    <a:pt x="47" y="235"/>
                    <a:pt x="67" y="235"/>
                  </a:cubicBezTo>
                  <a:cubicBezTo>
                    <a:pt x="85" y="235"/>
                    <a:pt x="104" y="258"/>
                    <a:pt x="126" y="306"/>
                  </a:cubicBezTo>
                  <a:cubicBezTo>
                    <a:pt x="136" y="330"/>
                    <a:pt x="136" y="330"/>
                    <a:pt x="136" y="330"/>
                  </a:cubicBezTo>
                  <a:cubicBezTo>
                    <a:pt x="175" y="265"/>
                    <a:pt x="224" y="202"/>
                    <a:pt x="284" y="141"/>
                  </a:cubicBezTo>
                  <a:cubicBezTo>
                    <a:pt x="344" y="80"/>
                    <a:pt x="403" y="33"/>
                    <a:pt x="461" y="0"/>
                  </a:cubicBez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3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3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3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3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3923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解决方案和应对策略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637876" y="4343661"/>
            <a:ext cx="2481852" cy="1177637"/>
            <a:chOff x="2290110" y="597930"/>
            <a:chExt cx="1861389" cy="883228"/>
          </a:xfrm>
          <a:effectLst/>
        </p:grpSpPr>
        <p:sp>
          <p:nvSpPr>
            <p:cNvPr id="5" name="文本框 4"/>
            <p:cNvSpPr txBox="1"/>
            <p:nvPr/>
          </p:nvSpPr>
          <p:spPr bwMode="auto">
            <a:xfrm>
              <a:off x="2290110" y="788660"/>
              <a:ext cx="1861389" cy="692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ts val="1200"/>
                </a:lnSpc>
                <a:defRPr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这里可以输入一下简单的概括性的内容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文字用户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可以在投影机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或算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机上进行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演示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6" name="文本框 24"/>
            <p:cNvSpPr txBox="1">
              <a:spLocks noChangeArrowheads="1"/>
            </p:cNvSpPr>
            <p:nvPr/>
          </p:nvSpPr>
          <p:spPr bwMode="auto">
            <a:xfrm>
              <a:off x="2492660" y="597930"/>
              <a:ext cx="1456289" cy="223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1219200" fontAlgn="base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解决</a:t>
              </a:r>
              <a:r>
                <a:rPr lang="zh-CN" altLang="en-US" sz="1600" b="1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方案</a:t>
              </a: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策略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1373828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969554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65280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161006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756732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9352456" y="2345792"/>
            <a:ext cx="1490780" cy="1370033"/>
          </a:xfrm>
          <a:prstGeom prst="rect">
            <a:avLst/>
          </a:prstGeom>
          <a:noFill/>
          <a:ln w="2540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153980" y="2756458"/>
            <a:ext cx="1495364" cy="547244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254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加强管理</a:t>
            </a:r>
            <a:endParaRPr lang="zh-CN" altLang="en-US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5361470" y="2756458"/>
            <a:ext cx="1495364" cy="547244"/>
          </a:xfrm>
          <a:prstGeom prst="rect">
            <a:avLst/>
          </a:prstGeom>
          <a:solidFill>
            <a:srgbClr val="B64630"/>
          </a:solidFill>
          <a:ln>
            <a:noFill/>
          </a:ln>
          <a:effectLst>
            <a:outerShdw blurRad="254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提升素养</a:t>
            </a:r>
            <a:endParaRPr lang="zh-CN" altLang="en-US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568960" y="2756458"/>
            <a:ext cx="1495364" cy="547244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2540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加强交流</a:t>
            </a:r>
            <a:endParaRPr lang="zh-CN" altLang="en-US" b="1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883245" y="4343661"/>
            <a:ext cx="2481852" cy="1177637"/>
            <a:chOff x="2290110" y="597930"/>
            <a:chExt cx="1861389" cy="883228"/>
          </a:xfrm>
          <a:effectLst/>
        </p:grpSpPr>
        <p:sp>
          <p:nvSpPr>
            <p:cNvPr id="17" name="文本框 16"/>
            <p:cNvSpPr txBox="1"/>
            <p:nvPr/>
          </p:nvSpPr>
          <p:spPr bwMode="auto">
            <a:xfrm>
              <a:off x="2290110" y="788660"/>
              <a:ext cx="1861389" cy="692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ts val="1200"/>
                </a:lnSpc>
                <a:defRPr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这里可以输入一下简单的概括性的内容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文字用户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可以在投影机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或算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机上进行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演示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18" name="文本框 24"/>
            <p:cNvSpPr txBox="1">
              <a:spLocks noChangeArrowheads="1"/>
            </p:cNvSpPr>
            <p:nvPr/>
          </p:nvSpPr>
          <p:spPr bwMode="auto">
            <a:xfrm>
              <a:off x="2492660" y="597930"/>
              <a:ext cx="1456289" cy="223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1219200" fontAlgn="base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解决方案策略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128613" y="4343661"/>
            <a:ext cx="2481852" cy="1177637"/>
            <a:chOff x="2290110" y="597930"/>
            <a:chExt cx="1861389" cy="883228"/>
          </a:xfrm>
          <a:effectLst/>
        </p:grpSpPr>
        <p:sp>
          <p:nvSpPr>
            <p:cNvPr id="20" name="文本框 19"/>
            <p:cNvSpPr txBox="1"/>
            <p:nvPr/>
          </p:nvSpPr>
          <p:spPr bwMode="auto">
            <a:xfrm>
              <a:off x="2290110" y="788660"/>
              <a:ext cx="1861389" cy="692498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zh-CN"/>
              </a:defPPr>
              <a:lvl1pPr>
                <a:lnSpc>
                  <a:spcPts val="1200"/>
                </a:lnSpc>
                <a:defRPr sz="90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ea typeface="微软雅黑" panose="020B0503020204020204" charset="-122"/>
                  <a:cs typeface="Arial" panose="020B0604020202020204" pitchFamily="34" charset="0"/>
                </a:defRPr>
              </a:lvl1pPr>
            </a:lstStyle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这里可以输入一下简单的概括性的内容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文字用户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可以在投影机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或算</a:t>
              </a: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机上进行</a:t>
              </a:r>
              <a:r>
                <a:rPr lang="zh-CN" altLang="en-US" sz="1200" dirty="0" smtClean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演示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21" name="文本框 24"/>
            <p:cNvSpPr txBox="1">
              <a:spLocks noChangeArrowheads="1"/>
            </p:cNvSpPr>
            <p:nvPr/>
          </p:nvSpPr>
          <p:spPr bwMode="auto">
            <a:xfrm>
              <a:off x="2492660" y="597930"/>
              <a:ext cx="1456289" cy="2231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defTabSz="1219200" fontAlgn="base">
                <a:lnSpc>
                  <a:spcPts val="16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解决方案策略</a:t>
              </a:r>
              <a:endParaRPr lang="zh-CN" altLang="en-US" sz="1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8696" b="-8696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2" name="矩形 3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6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6" name="圆角矩形 35"/>
          <p:cNvSpPr/>
          <p:nvPr/>
        </p:nvSpPr>
        <p:spPr>
          <a:xfrm rot="2700000">
            <a:off x="-2935244" y="237704"/>
            <a:ext cx="5986095" cy="5986095"/>
          </a:xfrm>
          <a:prstGeom prst="roundRect">
            <a:avLst/>
          </a:prstGeom>
          <a:solidFill>
            <a:srgbClr val="274670"/>
          </a:solidFill>
          <a:ln w="508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250690" y="2381759"/>
            <a:ext cx="65669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spc="300" dirty="0" smtClean="0">
                <a:solidFill>
                  <a:schemeClr val="bg1"/>
                </a:solidFill>
                <a:effectLst>
                  <a:outerShdw blurRad="25400" dist="25400" dir="2700000" algn="tl">
                    <a:srgbClr val="000000">
                      <a:alpha val="30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目录</a:t>
            </a:r>
            <a:endParaRPr lang="zh-CN" altLang="en-US" sz="6000" b="1" spc="300" dirty="0">
              <a:solidFill>
                <a:schemeClr val="bg1"/>
              </a:solidFill>
              <a:effectLst>
                <a:outerShdw blurRad="25400" dist="25400" dir="2700000" algn="tl">
                  <a:srgbClr val="000000">
                    <a:alpha val="30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37" name="矩形 36"/>
          <p:cNvSpPr/>
          <p:nvPr/>
        </p:nvSpPr>
        <p:spPr bwMode="auto">
          <a:xfrm rot="5400000">
            <a:off x="-1291765" y="3081303"/>
            <a:ext cx="4363092" cy="4616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Brief introduction of new employee induction training </a:t>
            </a:r>
            <a:r>
              <a:rPr lang="en-US" altLang="zh-CN" sz="800" dirty="0" err="1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enterpriseand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business process of business finance insurance 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sit </a:t>
            </a:r>
            <a:r>
              <a:rPr lang="en-US" altLang="zh-CN" sz="800" dirty="0" err="1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amet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 </a:t>
            </a:r>
            <a:r>
              <a:rPr lang="en-US" altLang="zh-CN" sz="800" dirty="0" err="1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consectetuer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dipiscing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elit</a:t>
            </a:r>
            <a:r>
              <a:rPr lang="en-US" altLang="zh-CN" sz="800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</a:t>
            </a:r>
            <a:endParaRPr lang="zh-CN" altLang="en-US" sz="800" dirty="0">
              <a:solidFill>
                <a:schemeClr val="bg1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圆角矩形 5"/>
          <p:cNvSpPr/>
          <p:nvPr/>
        </p:nvSpPr>
        <p:spPr>
          <a:xfrm rot="2700000">
            <a:off x="1774315" y="5957289"/>
            <a:ext cx="2593333" cy="2593333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7" name="组合 6"/>
          <p:cNvGrpSpPr/>
          <p:nvPr>
            <p:custDataLst>
              <p:tags r:id="rId2"/>
            </p:custDataLst>
          </p:nvPr>
        </p:nvGrpSpPr>
        <p:grpSpPr>
          <a:xfrm>
            <a:off x="5938035" y="806985"/>
            <a:ext cx="4193445" cy="795671"/>
            <a:chOff x="1587474" y="3060243"/>
            <a:chExt cx="4193445" cy="795671"/>
          </a:xfrm>
        </p:grpSpPr>
        <p:sp>
          <p:nvSpPr>
            <p:cNvPr id="8" name="文本框 7"/>
            <p:cNvSpPr txBox="1"/>
            <p:nvPr>
              <p:custDataLst>
                <p:tags r:id="rId3"/>
              </p:custDataLst>
            </p:nvPr>
          </p:nvSpPr>
          <p:spPr>
            <a:xfrm>
              <a:off x="2681084" y="3081349"/>
              <a:ext cx="207561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个人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自我介绍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9" name="文本框 8"/>
            <p:cNvSpPr txBox="1"/>
            <p:nvPr>
              <p:custDataLst>
                <p:tags r:id="rId4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10" name="文本框 9"/>
            <p:cNvSpPr txBox="1"/>
            <p:nvPr>
              <p:custDataLst>
                <p:tags r:id="rId5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DE3E0F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01.</a:t>
              </a:r>
              <a:endParaRPr lang="en-US" altLang="zh-CN" sz="4000" b="1" dirty="0" smtClean="0">
                <a:ln>
                  <a:solidFill>
                    <a:srgbClr val="DE3E0F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11" name="组合 10"/>
          <p:cNvGrpSpPr/>
          <p:nvPr>
            <p:custDataLst>
              <p:tags r:id="rId6"/>
            </p:custDataLst>
          </p:nvPr>
        </p:nvGrpSpPr>
        <p:grpSpPr>
          <a:xfrm>
            <a:off x="5938035" y="1763319"/>
            <a:ext cx="4193445" cy="795671"/>
            <a:chOff x="1587474" y="3060243"/>
            <a:chExt cx="4193445" cy="795671"/>
          </a:xfrm>
        </p:grpSpPr>
        <p:sp>
          <p:nvSpPr>
            <p:cNvPr id="12" name="文本框 11"/>
            <p:cNvSpPr txBox="1"/>
            <p:nvPr>
              <p:custDataLst>
                <p:tags r:id="rId7"/>
              </p:custDataLst>
            </p:nvPr>
          </p:nvSpPr>
          <p:spPr>
            <a:xfrm>
              <a:off x="2681084" y="3081349"/>
              <a:ext cx="207561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任务完成情况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3" name="文本框 12"/>
            <p:cNvSpPr txBox="1"/>
            <p:nvPr>
              <p:custDataLst>
                <p:tags r:id="rId8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14" name="文本框 13"/>
            <p:cNvSpPr txBox="1"/>
            <p:nvPr>
              <p:custDataLst>
                <p:tags r:id="rId9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274670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02.</a:t>
              </a:r>
              <a:endParaRPr lang="en-US" altLang="zh-CN" sz="4000" b="1" dirty="0" smtClean="0">
                <a:ln>
                  <a:solidFill>
                    <a:srgbClr val="27467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10"/>
            </p:custDataLst>
          </p:nvPr>
        </p:nvGrpSpPr>
        <p:grpSpPr>
          <a:xfrm>
            <a:off x="5938035" y="2719653"/>
            <a:ext cx="4193445" cy="795671"/>
            <a:chOff x="1587474" y="3060243"/>
            <a:chExt cx="4193445" cy="795671"/>
          </a:xfrm>
        </p:grpSpPr>
        <p:sp>
          <p:nvSpPr>
            <p:cNvPr id="16" name="文本框 15"/>
            <p:cNvSpPr txBox="1"/>
            <p:nvPr>
              <p:custDataLst>
                <p:tags r:id="rId11"/>
              </p:custDataLst>
            </p:nvPr>
          </p:nvSpPr>
          <p:spPr>
            <a:xfrm>
              <a:off x="2681084" y="3081349"/>
              <a:ext cx="207561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团队</a:t>
              </a:r>
              <a:r>
                <a:rPr lang="zh-CN" altLang="en-US" sz="24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合作</a:t>
              </a:r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精神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17" name="文本框 16"/>
            <p:cNvSpPr txBox="1"/>
            <p:nvPr>
              <p:custDataLst>
                <p:tags r:id="rId12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18" name="文本框 17"/>
            <p:cNvSpPr txBox="1"/>
            <p:nvPr>
              <p:custDataLst>
                <p:tags r:id="rId13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DE3E0F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03.</a:t>
              </a:r>
              <a:endParaRPr lang="en-US" altLang="zh-CN" sz="4000" b="1" dirty="0" smtClean="0">
                <a:ln>
                  <a:solidFill>
                    <a:srgbClr val="DE3E0F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19" name="组合 18"/>
          <p:cNvGrpSpPr/>
          <p:nvPr>
            <p:custDataLst>
              <p:tags r:id="rId14"/>
            </p:custDataLst>
          </p:nvPr>
        </p:nvGrpSpPr>
        <p:grpSpPr>
          <a:xfrm>
            <a:off x="5938035" y="3675987"/>
            <a:ext cx="4193445" cy="795671"/>
            <a:chOff x="1587474" y="3060243"/>
            <a:chExt cx="4193445" cy="795671"/>
          </a:xfrm>
        </p:grpSpPr>
        <p:sp>
          <p:nvSpPr>
            <p:cNvPr id="20" name="文本框 19"/>
            <p:cNvSpPr txBox="1"/>
            <p:nvPr>
              <p:custDataLst>
                <p:tags r:id="rId15"/>
              </p:custDataLst>
            </p:nvPr>
          </p:nvSpPr>
          <p:spPr>
            <a:xfrm>
              <a:off x="2681084" y="3081349"/>
              <a:ext cx="207561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问题与挑战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1" name="文本框 20"/>
            <p:cNvSpPr txBox="1"/>
            <p:nvPr>
              <p:custDataLst>
                <p:tags r:id="rId16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22" name="文本框 21"/>
            <p:cNvSpPr txBox="1"/>
            <p:nvPr>
              <p:custDataLst>
                <p:tags r:id="rId17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274670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04.</a:t>
              </a:r>
              <a:endParaRPr lang="en-US" altLang="zh-CN" sz="4000" b="1" dirty="0" smtClean="0">
                <a:ln>
                  <a:solidFill>
                    <a:srgbClr val="27467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23" name="组合 22"/>
          <p:cNvGrpSpPr/>
          <p:nvPr>
            <p:custDataLst>
              <p:tags r:id="rId18"/>
            </p:custDataLst>
          </p:nvPr>
        </p:nvGrpSpPr>
        <p:grpSpPr>
          <a:xfrm>
            <a:off x="5938035" y="4632321"/>
            <a:ext cx="4193445" cy="795671"/>
            <a:chOff x="1587474" y="3060243"/>
            <a:chExt cx="4193445" cy="795671"/>
          </a:xfrm>
        </p:grpSpPr>
        <p:sp>
          <p:nvSpPr>
            <p:cNvPr id="24" name="文本框 23"/>
            <p:cNvSpPr txBox="1"/>
            <p:nvPr>
              <p:custDataLst>
                <p:tags r:id="rId19"/>
              </p:custDataLst>
            </p:nvPr>
          </p:nvSpPr>
          <p:spPr>
            <a:xfrm>
              <a:off x="2681084" y="3081349"/>
              <a:ext cx="2345092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自我提升与发展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5" name="文本框 24"/>
            <p:cNvSpPr txBox="1"/>
            <p:nvPr>
              <p:custDataLst>
                <p:tags r:id="rId20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26" name="文本框 25"/>
            <p:cNvSpPr txBox="1"/>
            <p:nvPr>
              <p:custDataLst>
                <p:tags r:id="rId21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DE3E0F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05.</a:t>
              </a:r>
              <a:endParaRPr lang="en-US" altLang="zh-CN" sz="4000" b="1" dirty="0" smtClean="0">
                <a:ln>
                  <a:solidFill>
                    <a:srgbClr val="DE3E0F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grpSp>
        <p:nvGrpSpPr>
          <p:cNvPr id="27" name="组合 26"/>
          <p:cNvGrpSpPr/>
          <p:nvPr>
            <p:custDataLst>
              <p:tags r:id="rId22"/>
            </p:custDataLst>
          </p:nvPr>
        </p:nvGrpSpPr>
        <p:grpSpPr>
          <a:xfrm>
            <a:off x="5938035" y="5588653"/>
            <a:ext cx="4193445" cy="795671"/>
            <a:chOff x="1587474" y="3060243"/>
            <a:chExt cx="4193445" cy="795671"/>
          </a:xfrm>
        </p:grpSpPr>
        <p:sp>
          <p:nvSpPr>
            <p:cNvPr id="28" name="文本框 27"/>
            <p:cNvSpPr txBox="1"/>
            <p:nvPr>
              <p:custDataLst>
                <p:tags r:id="rId23"/>
              </p:custDataLst>
            </p:nvPr>
          </p:nvSpPr>
          <p:spPr>
            <a:xfrm>
              <a:off x="2681084" y="3081349"/>
              <a:ext cx="2075616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effectLst>
                    <a:outerShdw blurRad="25400" dist="25400" dir="2700000" algn="tl">
                      <a:srgbClr val="000000">
                        <a:alpha val="25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反思与总结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sp>
          <p:nvSpPr>
            <p:cNvPr id="29" name="文本框 28"/>
            <p:cNvSpPr txBox="1"/>
            <p:nvPr>
              <p:custDataLst>
                <p:tags r:id="rId24"/>
              </p:custDataLst>
            </p:nvPr>
          </p:nvSpPr>
          <p:spPr>
            <a:xfrm>
              <a:off x="2735016" y="3469834"/>
              <a:ext cx="3045903" cy="3860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simple </a:t>
              </a:r>
              <a:r>
                <a:rPr lang="en-US" altLang="zh-CN" sz="800" b="1" dirty="0" err="1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linestyle</a:t>
              </a:r>
              <a:r>
                <a:rPr lang="en-US" altLang="zh-CN" sz="800" b="1" dirty="0" smtClean="0">
                  <a:solidFill>
                    <a:schemeClr val="bg1">
                      <a:lumMod val="6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</a:rPr>
                <a:t> enterprise product publicity introduction</a:t>
              </a:r>
              <a:endParaRPr lang="zh-CN" altLang="en-US" sz="800" b="1" dirty="0">
                <a:solidFill>
                  <a:schemeClr val="bg1">
                    <a:lumMod val="6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endParaRPr>
            </a:p>
          </p:txBody>
        </p:sp>
        <p:sp>
          <p:nvSpPr>
            <p:cNvPr id="30" name="文本框 29"/>
            <p:cNvSpPr txBox="1"/>
            <p:nvPr>
              <p:custDataLst>
                <p:tags r:id="rId25"/>
              </p:custDataLst>
            </p:nvPr>
          </p:nvSpPr>
          <p:spPr>
            <a:xfrm>
              <a:off x="1587474" y="3060243"/>
              <a:ext cx="1100948" cy="7067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 smtClean="0">
                  <a:ln>
                    <a:solidFill>
                      <a:srgbClr val="274670"/>
                    </a:solidFill>
                  </a:ln>
                  <a:noFill/>
                  <a:effectLst>
                    <a:outerShdw blurRad="25400" dist="25400" dir="2700000" algn="tl">
                      <a:srgbClr val="000000">
                        <a:alpha val="34000"/>
                      </a:srgbClr>
                    </a:outerShdw>
                  </a:effectLst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06.</a:t>
              </a:r>
              <a:endParaRPr lang="en-US" altLang="zh-CN" sz="4000" b="1" dirty="0" smtClean="0">
                <a:ln>
                  <a:solidFill>
                    <a:srgbClr val="274670"/>
                  </a:solidFill>
                </a:ln>
                <a:noFill/>
                <a:effectLst>
                  <a:outerShdw blurRad="25400" dist="25400" dir="2700000" algn="tl">
                    <a:srgbClr val="000000">
                      <a:alpha val="34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33" name="圆角矩形 32"/>
          <p:cNvSpPr/>
          <p:nvPr/>
        </p:nvSpPr>
        <p:spPr>
          <a:xfrm rot="2700000">
            <a:off x="11484280" y="328199"/>
            <a:ext cx="1462043" cy="1462043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4" name="圆角矩形 33"/>
          <p:cNvSpPr/>
          <p:nvPr/>
        </p:nvSpPr>
        <p:spPr>
          <a:xfrm rot="2700000">
            <a:off x="10551057" y="-561553"/>
            <a:ext cx="901794" cy="901794"/>
          </a:xfrm>
          <a:prstGeom prst="roundRect">
            <a:avLst/>
          </a:prstGeom>
          <a:noFill/>
          <a:ln w="1016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cxnSp>
        <p:nvCxnSpPr>
          <p:cNvPr id="4" name="直接连接符 3"/>
          <p:cNvCxnSpPr/>
          <p:nvPr>
            <p:custDataLst>
              <p:tags r:id="rId26"/>
            </p:custDataLst>
          </p:nvPr>
        </p:nvCxnSpPr>
        <p:spPr>
          <a:xfrm>
            <a:off x="6118950" y="1650383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>
            <p:custDataLst>
              <p:tags r:id="rId27"/>
            </p:custDataLst>
          </p:nvPr>
        </p:nvCxnSpPr>
        <p:spPr>
          <a:xfrm>
            <a:off x="6118950" y="2595811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>
            <p:custDataLst>
              <p:tags r:id="rId28"/>
            </p:custDataLst>
          </p:nvPr>
        </p:nvCxnSpPr>
        <p:spPr>
          <a:xfrm>
            <a:off x="6118950" y="3525242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>
            <p:custDataLst>
              <p:tags r:id="rId29"/>
            </p:custDataLst>
          </p:nvPr>
        </p:nvCxnSpPr>
        <p:spPr>
          <a:xfrm>
            <a:off x="6118950" y="4487923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>
            <p:custDataLst>
              <p:tags r:id="rId30"/>
            </p:custDataLst>
          </p:nvPr>
        </p:nvCxnSpPr>
        <p:spPr>
          <a:xfrm>
            <a:off x="6118950" y="5455582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>
            <p:custDataLst>
              <p:tags r:id="rId31"/>
            </p:custDataLst>
          </p:nvPr>
        </p:nvCxnSpPr>
        <p:spPr>
          <a:xfrm>
            <a:off x="6118950" y="6428026"/>
            <a:ext cx="3928303" cy="0"/>
          </a:xfrm>
          <a:prstGeom prst="line">
            <a:avLst/>
          </a:prstGeom>
          <a:ln>
            <a:gradFill>
              <a:gsLst>
                <a:gs pos="0">
                  <a:schemeClr val="accent1">
                    <a:lumMod val="5000"/>
                    <a:lumOff val="95000"/>
                    <a:alpha val="0"/>
                  </a:schemeClr>
                </a:gs>
                <a:gs pos="53000">
                  <a:schemeClr val="bg1">
                    <a:lumMod val="75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圆角矩形 45"/>
          <p:cNvSpPr/>
          <p:nvPr/>
        </p:nvSpPr>
        <p:spPr>
          <a:xfrm rot="2700000">
            <a:off x="11562429" y="6535591"/>
            <a:ext cx="154380" cy="154380"/>
          </a:xfrm>
          <a:prstGeom prst="roundRect">
            <a:avLst/>
          </a:prstGeom>
          <a:solidFill>
            <a:srgbClr val="274670">
              <a:alpha val="83000"/>
            </a:srgbClr>
          </a:solidFill>
          <a:ln w="1270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7" name="圆角矩形 46"/>
          <p:cNvSpPr/>
          <p:nvPr/>
        </p:nvSpPr>
        <p:spPr>
          <a:xfrm rot="2700000">
            <a:off x="11929249" y="5975547"/>
            <a:ext cx="525502" cy="527136"/>
          </a:xfrm>
          <a:prstGeom prst="roundRect">
            <a:avLst/>
          </a:prstGeom>
          <a:noFill/>
          <a:ln w="38100" cap="flat" cmpd="sng" algn="ctr">
            <a:solidFill>
              <a:srgbClr val="B64630">
                <a:alpha val="78000"/>
              </a:srgbClr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 advClick="0" advTm="0">
        <p15:prstTrans prst="airplane"/>
      </p:transition>
    </mc:Choice>
    <mc:Fallback>
      <p:transition spd="slow" advClick="0" advTm="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7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7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2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4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7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7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7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2" presetID="2" presetClass="entr" presetSubtype="2" fill="hold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8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8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5" grpId="0"/>
          <p:bldP spid="37" grpId="0"/>
          <p:bldP spid="6" grpId="0" animBg="1"/>
          <p:bldP spid="33" grpId="0" animBg="1"/>
          <p:bldP spid="34" grpId="0" animBg="1"/>
          <p:bldP spid="46" grpId="0" animBg="1"/>
          <p:bldP spid="47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75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750" fill="hold"/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7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9" decel="100000" fill="hold" grpId="0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75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42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10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8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10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9" decel="10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1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3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4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6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7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49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0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2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3" presetID="16" presetClass="entr" presetSubtype="21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55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57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1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6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6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67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1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7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5" dur="75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6" fill="hold">
                                <p:stCondLst>
                                  <p:cond delay="5000"/>
                                </p:stCondLst>
                                <p:childTnLst>
                                  <p:par>
                                    <p:cTn id="77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9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0" dur="75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6000"/>
                                </p:stCondLst>
                                <p:childTnLst>
                                  <p:par>
                                    <p:cTn id="82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5" dur="75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6" grpId="0" animBg="1"/>
          <p:bldP spid="5" grpId="0"/>
          <p:bldP spid="37" grpId="0"/>
          <p:bldP spid="6" grpId="0" animBg="1"/>
          <p:bldP spid="33" grpId="0" animBg="1"/>
          <p:bldP spid="34" grpId="0" animBg="1"/>
          <p:bldP spid="46" grpId="0" animBg="1"/>
          <p:bldP spid="47" grpId="0" animBg="1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8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FIVE</a:t>
            </a:r>
            <a:endParaRPr lang="zh-CN" altLang="en-US" sz="88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706906" y="2876785"/>
            <a:ext cx="4778188" cy="1052596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自我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提升与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发展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05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56656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过去一段时间内进行的自我提升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395489" y="2270454"/>
            <a:ext cx="5264123" cy="3735501"/>
            <a:chOff x="5355386" y="1547235"/>
            <a:chExt cx="6227022" cy="4418789"/>
          </a:xfrm>
        </p:grpSpPr>
        <p:grpSp>
          <p:nvGrpSpPr>
            <p:cNvPr id="5" name="Google Shape;261;p23"/>
            <p:cNvGrpSpPr/>
            <p:nvPr/>
          </p:nvGrpSpPr>
          <p:grpSpPr>
            <a:xfrm>
              <a:off x="6128322" y="2190954"/>
              <a:ext cx="2539804" cy="2668623"/>
              <a:chOff x="4618726" y="1776716"/>
              <a:chExt cx="1813800" cy="1905796"/>
            </a:xfrm>
          </p:grpSpPr>
          <p:sp>
            <p:nvSpPr>
              <p:cNvPr id="23" name="Google Shape;262;p23"/>
              <p:cNvSpPr/>
              <p:nvPr/>
            </p:nvSpPr>
            <p:spPr>
              <a:xfrm flipH="1">
                <a:off x="4618726" y="1868712"/>
                <a:ext cx="1813800" cy="1813800"/>
              </a:xfrm>
              <a:prstGeom prst="arc">
                <a:avLst>
                  <a:gd name="adj1" fmla="val 16200000"/>
                  <a:gd name="adj2" fmla="val 13853038"/>
                </a:avLst>
              </a:prstGeom>
              <a:noFill/>
              <a:ln w="228600" cap="flat" cmpd="sng">
                <a:solidFill>
                  <a:srgbClr val="274670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 dirty="0">
                  <a:solidFill>
                    <a:srgbClr val="00000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Arial" panose="020B0604020202020204"/>
                </a:endParaRPr>
              </a:p>
            </p:txBody>
          </p:sp>
          <p:sp>
            <p:nvSpPr>
              <p:cNvPr id="24" name="Google Shape;263;p23"/>
              <p:cNvSpPr/>
              <p:nvPr/>
            </p:nvSpPr>
            <p:spPr>
              <a:xfrm rot="-2968388">
                <a:off x="5809680" y="1909762"/>
                <a:ext cx="475989" cy="273007"/>
              </a:xfrm>
              <a:prstGeom prst="triangle">
                <a:avLst>
                  <a:gd name="adj" fmla="val 50000"/>
                </a:avLst>
              </a:prstGeom>
              <a:solidFill>
                <a:srgbClr val="27467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 dirty="0">
                  <a:solidFill>
                    <a:srgbClr val="00000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Arial" panose="020B0604020202020204"/>
                </a:endParaRPr>
              </a:p>
            </p:txBody>
          </p:sp>
        </p:grpSp>
        <p:grpSp>
          <p:nvGrpSpPr>
            <p:cNvPr id="6" name="Google Shape;264;p23"/>
            <p:cNvGrpSpPr/>
            <p:nvPr/>
          </p:nvGrpSpPr>
          <p:grpSpPr>
            <a:xfrm>
              <a:off x="8592339" y="2620499"/>
              <a:ext cx="2990069" cy="973003"/>
              <a:chOff x="6444254" y="1965373"/>
              <a:chExt cx="2242552" cy="729752"/>
            </a:xfrm>
          </p:grpSpPr>
          <p:sp>
            <p:nvSpPr>
              <p:cNvPr id="20" name="Google Shape;265;p23"/>
              <p:cNvSpPr txBox="1"/>
              <p:nvPr/>
            </p:nvSpPr>
            <p:spPr>
              <a:xfrm flipH="1">
                <a:off x="6953072" y="1965373"/>
                <a:ext cx="1060503" cy="34625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 defTabSz="1219200">
                  <a:buClr>
                    <a:srgbClr val="000000"/>
                  </a:buClr>
                </a:pPr>
                <a:r>
                  <a:rPr lang="en-GB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cs typeface="Aa楷体" panose="02000500000000000000" pitchFamily="2" charset="-122"/>
                    <a:sym typeface="Fira Sans Extra Condensed Medium"/>
                  </a:rPr>
                  <a:t>90%</a:t>
                </a:r>
                <a:endParaRPr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Fira Sans Extra Condensed Medium"/>
                </a:endParaRPr>
              </a:p>
            </p:txBody>
          </p:sp>
          <p:cxnSp>
            <p:nvCxnSpPr>
              <p:cNvPr id="21" name="Google Shape;266;p23"/>
              <p:cNvCxnSpPr/>
              <p:nvPr/>
            </p:nvCxnSpPr>
            <p:spPr>
              <a:xfrm rot="10800000">
                <a:off x="6444254" y="2370302"/>
                <a:ext cx="16491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22" name="Google Shape;267;p23"/>
              <p:cNvSpPr/>
              <p:nvPr/>
            </p:nvSpPr>
            <p:spPr>
              <a:xfrm>
                <a:off x="8047675" y="2055994"/>
                <a:ext cx="639131" cy="639131"/>
              </a:xfrm>
              <a:custGeom>
                <a:avLst/>
                <a:gdLst/>
                <a:ahLst/>
                <a:cxnLst/>
                <a:rect l="l" t="t" r="r" b="b"/>
                <a:pathLst>
                  <a:path w="27931" h="27931" extrusionOk="0">
                    <a:moveTo>
                      <a:pt x="13957" y="1"/>
                    </a:moveTo>
                    <a:cubicBezTo>
                      <a:pt x="6217" y="1"/>
                      <a:pt x="1" y="6284"/>
                      <a:pt x="1" y="13958"/>
                    </a:cubicBezTo>
                    <a:cubicBezTo>
                      <a:pt x="1" y="21715"/>
                      <a:pt x="6217" y="27931"/>
                      <a:pt x="13957" y="27931"/>
                    </a:cubicBezTo>
                    <a:cubicBezTo>
                      <a:pt x="21715" y="27931"/>
                      <a:pt x="27931" y="21715"/>
                      <a:pt x="27931" y="13958"/>
                    </a:cubicBezTo>
                    <a:cubicBezTo>
                      <a:pt x="27931" y="6284"/>
                      <a:pt x="21715" y="1"/>
                      <a:pt x="13957" y="1"/>
                    </a:cubicBezTo>
                    <a:close/>
                  </a:path>
                </a:pathLst>
              </a:custGeom>
              <a:solidFill>
                <a:srgbClr val="27467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 dirty="0">
                  <a:solidFill>
                    <a:srgbClr val="00000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Arial" panose="020B0604020202020204"/>
                </a:endParaRPr>
              </a:p>
            </p:txBody>
          </p:sp>
        </p:grpSp>
        <p:sp>
          <p:nvSpPr>
            <p:cNvPr id="7" name="Google Shape;268;p23"/>
            <p:cNvSpPr/>
            <p:nvPr/>
          </p:nvSpPr>
          <p:spPr>
            <a:xfrm flipH="1">
              <a:off x="5745462" y="1937247"/>
              <a:ext cx="3305189" cy="3305189"/>
            </a:xfrm>
            <a:prstGeom prst="arc">
              <a:avLst>
                <a:gd name="adj1" fmla="val 16200000"/>
                <a:gd name="adj2" fmla="val 9118718"/>
              </a:avLst>
            </a:prstGeom>
            <a:noFill/>
            <a:ln w="228600" cap="flat" cmpd="sng">
              <a:solidFill>
                <a:srgbClr val="B6463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 dirty="0">
                <a:solidFill>
                  <a:srgbClr val="000000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Arial" panose="020B0604020202020204"/>
              </a:endParaRPr>
            </a:p>
          </p:txBody>
        </p:sp>
        <p:sp>
          <p:nvSpPr>
            <p:cNvPr id="8" name="Google Shape;269;p23"/>
            <p:cNvSpPr/>
            <p:nvPr/>
          </p:nvSpPr>
          <p:spPr>
            <a:xfrm rot="1769373">
              <a:off x="8553378" y="4098183"/>
              <a:ext cx="666476" cy="382243"/>
            </a:xfrm>
            <a:prstGeom prst="triangle">
              <a:avLst>
                <a:gd name="adj" fmla="val 50000"/>
              </a:avLst>
            </a:prstGeom>
            <a:solidFill>
              <a:srgbClr val="B6463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 dirty="0">
                <a:solidFill>
                  <a:srgbClr val="000000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Arial" panose="020B0604020202020204"/>
              </a:endParaRPr>
            </a:p>
          </p:txBody>
        </p:sp>
        <p:grpSp>
          <p:nvGrpSpPr>
            <p:cNvPr id="9" name="Google Shape;270;p23"/>
            <p:cNvGrpSpPr/>
            <p:nvPr/>
          </p:nvGrpSpPr>
          <p:grpSpPr>
            <a:xfrm>
              <a:off x="8833938" y="3829345"/>
              <a:ext cx="2748417" cy="949770"/>
              <a:chOff x="6625454" y="2872009"/>
              <a:chExt cx="2061313" cy="712328"/>
            </a:xfrm>
          </p:grpSpPr>
          <p:sp>
            <p:nvSpPr>
              <p:cNvPr id="17" name="Google Shape;271;p23"/>
              <p:cNvSpPr txBox="1"/>
              <p:nvPr/>
            </p:nvSpPr>
            <p:spPr>
              <a:xfrm flipH="1">
                <a:off x="7136835" y="2872009"/>
                <a:ext cx="876740" cy="3523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 defTabSz="1219200">
                  <a:buClr>
                    <a:srgbClr val="000000"/>
                  </a:buClr>
                </a:pPr>
                <a:r>
                  <a:rPr lang="en-GB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sym typeface="Fira Sans Extra Condensed Medium"/>
                  </a:rPr>
                  <a:t>70%</a:t>
                </a:r>
                <a:endParaRPr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Fira Sans Extra Condensed Medium"/>
                </a:endParaRPr>
              </a:p>
            </p:txBody>
          </p:sp>
          <p:cxnSp>
            <p:nvCxnSpPr>
              <p:cNvPr id="18" name="Google Shape;272;p23"/>
              <p:cNvCxnSpPr/>
              <p:nvPr/>
            </p:nvCxnSpPr>
            <p:spPr>
              <a:xfrm rot="10800000">
                <a:off x="6625454" y="3277176"/>
                <a:ext cx="1467900" cy="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19" name="Google Shape;273;p23"/>
              <p:cNvSpPr/>
              <p:nvPr/>
            </p:nvSpPr>
            <p:spPr>
              <a:xfrm>
                <a:off x="8046978" y="2944228"/>
                <a:ext cx="639789" cy="640109"/>
              </a:xfrm>
              <a:custGeom>
                <a:avLst/>
                <a:gdLst/>
                <a:ahLst/>
                <a:cxnLst/>
                <a:rect l="l" t="t" r="r" b="b"/>
                <a:pathLst>
                  <a:path w="27914" h="27931" extrusionOk="0">
                    <a:moveTo>
                      <a:pt x="13957" y="1"/>
                    </a:moveTo>
                    <a:cubicBezTo>
                      <a:pt x="6199" y="1"/>
                      <a:pt x="0" y="6217"/>
                      <a:pt x="0" y="13974"/>
                    </a:cubicBezTo>
                    <a:cubicBezTo>
                      <a:pt x="0" y="21648"/>
                      <a:pt x="6199" y="27931"/>
                      <a:pt x="13957" y="27931"/>
                    </a:cubicBezTo>
                    <a:cubicBezTo>
                      <a:pt x="21630" y="27931"/>
                      <a:pt x="27913" y="21648"/>
                      <a:pt x="27913" y="13974"/>
                    </a:cubicBezTo>
                    <a:cubicBezTo>
                      <a:pt x="27913" y="6217"/>
                      <a:pt x="21630" y="1"/>
                      <a:pt x="13957" y="1"/>
                    </a:cubicBezTo>
                    <a:close/>
                  </a:path>
                </a:pathLst>
              </a:custGeom>
              <a:solidFill>
                <a:srgbClr val="B6463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 dirty="0">
                  <a:solidFill>
                    <a:srgbClr val="00000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Arial" panose="020B0604020202020204"/>
                </a:endParaRPr>
              </a:p>
            </p:txBody>
          </p:sp>
        </p:grpSp>
        <p:sp>
          <p:nvSpPr>
            <p:cNvPr id="10" name="Google Shape;274;p23"/>
            <p:cNvSpPr/>
            <p:nvPr/>
          </p:nvSpPr>
          <p:spPr>
            <a:xfrm flipH="1">
              <a:off x="5355386" y="1547235"/>
              <a:ext cx="4085279" cy="4085279"/>
            </a:xfrm>
            <a:prstGeom prst="arc">
              <a:avLst>
                <a:gd name="adj1" fmla="val 16200000"/>
                <a:gd name="adj2" fmla="val 4359177"/>
              </a:avLst>
            </a:prstGeom>
            <a:noFill/>
            <a:ln w="228600" cap="flat" cmpd="sng">
              <a:solidFill>
                <a:srgbClr val="27467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 dirty="0">
                <a:solidFill>
                  <a:srgbClr val="000000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Arial" panose="020B0604020202020204"/>
              </a:endParaRPr>
            </a:p>
          </p:txBody>
        </p:sp>
        <p:sp>
          <p:nvSpPr>
            <p:cNvPr id="11" name="Google Shape;275;p23"/>
            <p:cNvSpPr/>
            <p:nvPr/>
          </p:nvSpPr>
          <p:spPr>
            <a:xfrm rot="6345712">
              <a:off x="6573223" y="5390089"/>
              <a:ext cx="666524" cy="382339"/>
            </a:xfrm>
            <a:prstGeom prst="triangle">
              <a:avLst>
                <a:gd name="adj" fmla="val 50000"/>
              </a:avLst>
            </a:prstGeom>
            <a:solidFill>
              <a:srgbClr val="274670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pPr defTabSz="1219200">
                <a:buClr>
                  <a:srgbClr val="000000"/>
                </a:buClr>
              </a:pPr>
              <a:endParaRPr sz="1865" kern="0" dirty="0">
                <a:solidFill>
                  <a:srgbClr val="000000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Arial" panose="020B0604020202020204"/>
              </a:endParaRPr>
            </a:p>
          </p:txBody>
        </p:sp>
        <p:grpSp>
          <p:nvGrpSpPr>
            <p:cNvPr id="12" name="Google Shape;276;p23"/>
            <p:cNvGrpSpPr/>
            <p:nvPr/>
          </p:nvGrpSpPr>
          <p:grpSpPr>
            <a:xfrm>
              <a:off x="6788994" y="5038197"/>
              <a:ext cx="4793383" cy="927827"/>
              <a:chOff x="5091745" y="3778648"/>
              <a:chExt cx="3595037" cy="695870"/>
            </a:xfrm>
          </p:grpSpPr>
          <p:sp>
            <p:nvSpPr>
              <p:cNvPr id="14" name="Google Shape;277;p23"/>
              <p:cNvSpPr txBox="1"/>
              <p:nvPr/>
            </p:nvSpPr>
            <p:spPr>
              <a:xfrm flipH="1">
                <a:off x="6953070" y="3778648"/>
                <a:ext cx="1060504" cy="32696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algn="r" defTabSz="1219200">
                  <a:buClr>
                    <a:srgbClr val="000000"/>
                  </a:buClr>
                </a:pPr>
                <a:r>
                  <a:rPr lang="en-GB" b="1" kern="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思源黑体" panose="020B0500000000000000" pitchFamily="34" charset="-122"/>
                    <a:ea typeface="思源黑体" panose="020B0500000000000000" pitchFamily="34" charset="-122"/>
                    <a:sym typeface="Fira Sans Extra Condensed Medium"/>
                  </a:rPr>
                  <a:t>40%</a:t>
                </a:r>
                <a:endParaRPr b="1" kern="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sym typeface="Fira Sans Extra Condensed Medium"/>
                </a:endParaRPr>
              </a:p>
            </p:txBody>
          </p:sp>
          <p:cxnSp>
            <p:nvCxnSpPr>
              <p:cNvPr id="15" name="Google Shape;278;p23"/>
              <p:cNvCxnSpPr>
                <a:endCxn id="10" idx="2"/>
              </p:cNvCxnSpPr>
              <p:nvPr/>
            </p:nvCxnSpPr>
            <p:spPr>
              <a:xfrm flipH="1">
                <a:off x="5091745" y="4148704"/>
                <a:ext cx="3006000" cy="6000"/>
              </a:xfrm>
              <a:prstGeom prst="straightConnector1">
                <a:avLst/>
              </a:prstGeom>
              <a:noFill/>
              <a:ln w="19050" cap="flat" cmpd="sng">
                <a:solidFill>
                  <a:schemeClr val="dk1"/>
                </a:solidFill>
                <a:prstDash val="solid"/>
                <a:round/>
                <a:headEnd type="none" w="med" len="med"/>
                <a:tailEnd type="oval" w="med" len="med"/>
              </a:ln>
            </p:spPr>
          </p:cxnSp>
          <p:sp>
            <p:nvSpPr>
              <p:cNvPr id="16" name="Google Shape;279;p23"/>
              <p:cNvSpPr/>
              <p:nvPr/>
            </p:nvSpPr>
            <p:spPr>
              <a:xfrm>
                <a:off x="8030999" y="3820304"/>
                <a:ext cx="655783" cy="654214"/>
              </a:xfrm>
              <a:custGeom>
                <a:avLst/>
                <a:gdLst/>
                <a:ahLst/>
                <a:cxnLst/>
                <a:rect l="l" t="t" r="r" b="b"/>
                <a:pathLst>
                  <a:path w="27998" h="27931" extrusionOk="0">
                    <a:moveTo>
                      <a:pt x="14024" y="1"/>
                    </a:moveTo>
                    <a:cubicBezTo>
                      <a:pt x="6283" y="1"/>
                      <a:pt x="0" y="6217"/>
                      <a:pt x="0" y="13974"/>
                    </a:cubicBezTo>
                    <a:cubicBezTo>
                      <a:pt x="0" y="21648"/>
                      <a:pt x="6283" y="27931"/>
                      <a:pt x="14024" y="27931"/>
                    </a:cubicBezTo>
                    <a:cubicBezTo>
                      <a:pt x="21714" y="27931"/>
                      <a:pt x="27997" y="21648"/>
                      <a:pt x="27997" y="13974"/>
                    </a:cubicBezTo>
                    <a:cubicBezTo>
                      <a:pt x="27997" y="6217"/>
                      <a:pt x="21714" y="1"/>
                      <a:pt x="14024" y="1"/>
                    </a:cubicBezTo>
                    <a:close/>
                  </a:path>
                </a:pathLst>
              </a:custGeom>
              <a:solidFill>
                <a:srgbClr val="274670"/>
              </a:solidFill>
              <a:ln>
                <a:noFill/>
              </a:ln>
            </p:spPr>
            <p:txBody>
              <a:bodyPr spcFirstLastPara="1" wrap="square" lIns="121900" tIns="121900" rIns="121900" bIns="121900" anchor="ctr" anchorCtr="0">
                <a:noAutofit/>
              </a:bodyPr>
              <a:lstStyle/>
              <a:p>
                <a:pPr defTabSz="1219200">
                  <a:buClr>
                    <a:srgbClr val="000000"/>
                  </a:buClr>
                </a:pPr>
                <a:endParaRPr sz="1865" kern="0" dirty="0">
                  <a:solidFill>
                    <a:srgbClr val="00000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Arial" panose="020B0604020202020204"/>
                </a:endParaRPr>
              </a:p>
            </p:txBody>
          </p:sp>
        </p:grpSp>
        <p:sp>
          <p:nvSpPr>
            <p:cNvPr id="13" name="Google Shape;280;p23"/>
            <p:cNvSpPr txBox="1"/>
            <p:nvPr/>
          </p:nvSpPr>
          <p:spPr>
            <a:xfrm>
              <a:off x="6487847" y="3117725"/>
              <a:ext cx="1820800" cy="9696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45733" tIns="22867" rIns="45733" bIns="22867" anchor="ctr" anchorCtr="0">
              <a:noAutofit/>
            </a:bodyPr>
            <a:lstStyle/>
            <a:p>
              <a:pPr algn="ctr"/>
              <a:r>
                <a:rPr lang="zh-CN" altLang="en-US" sz="24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自我提升计划</a:t>
              </a:r>
              <a:endPara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1176513" y="2243375"/>
            <a:ext cx="2487521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进行的自我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提升一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1176514" y="2587493"/>
            <a:ext cx="334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r" defTabSz="9144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kern="0" cap="none" spc="0" normalizeH="0" baseline="0">
                <a:ln>
                  <a:noFill/>
                </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  <a:tileRect/>
                </a:gradFill>
                <a:effectLst/>
                <a:uLnTx/>
                <a:uFillTx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176514" y="3510055"/>
            <a:ext cx="2332246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进行的自我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提升二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176514" y="3854173"/>
            <a:ext cx="334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r" defTabSz="9144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kern="0" cap="none" spc="0" normalizeH="0" baseline="0">
                <a:ln>
                  <a:noFill/>
                </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  <a:tileRect/>
                </a:gradFill>
                <a:effectLst/>
                <a:uLnTx/>
                <a:uFillTx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176514" y="4761013"/>
            <a:ext cx="2332246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进行的自我</a:t>
            </a:r>
            <a:r>
              <a:rPr lang="zh-CN" altLang="en-US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提升三</a:t>
            </a:r>
            <a:endParaRPr lang="zh-CN" altLang="en-US" sz="20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176514" y="5105131"/>
            <a:ext cx="3347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R="0" lvl="0" indent="0" algn="r" defTabSz="914400" fontAlgn="auto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 kumimoji="0" sz="1050" b="0" i="0" u="none" strike="noStrike" kern="0" cap="none" spc="0" normalizeH="0" baseline="0">
                <a:ln>
                  <a:noFill/>
                </a:ln>
                <a:gradFill flip="none" rotWithShape="1">
                  <a:gsLst>
                    <a:gs pos="0">
                      <a:schemeClr val="tx1">
                        <a:lumMod val="50000"/>
                        <a:lumOff val="50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5400000" scaled="1"/>
                  <a:tileRect/>
                </a:gradFill>
                <a:effectLst/>
                <a:uLnTx/>
                <a:uFillTx/>
              </a:defRPr>
            </a:lvl1pPr>
          </a:lstStyle>
          <a:p>
            <a:pPr algn="l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您的内容打在这里，或者通过复制您的文本后，在此框中选择粘贴，并选择只保留文字。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9900775" y="3467613"/>
            <a:ext cx="83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能力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9874925" y="4450805"/>
            <a:ext cx="83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专业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9874924" y="5477700"/>
            <a:ext cx="8301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沟通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8"/>
          <p:cNvSpPr/>
          <p:nvPr/>
        </p:nvSpPr>
        <p:spPr>
          <a:xfrm>
            <a:off x="1" y="0"/>
            <a:ext cx="12191999" cy="4026568"/>
          </a:xfrm>
          <a:custGeom>
            <a:avLst/>
            <a:gdLst>
              <a:gd name="connsiteX0" fmla="*/ 0 w 12191999"/>
              <a:gd name="connsiteY0" fmla="*/ 0 h 4026568"/>
              <a:gd name="connsiteX1" fmla="*/ 12191999 w 12191999"/>
              <a:gd name="connsiteY1" fmla="*/ 0 h 4026568"/>
              <a:gd name="connsiteX2" fmla="*/ 12191999 w 12191999"/>
              <a:gd name="connsiteY2" fmla="*/ 1897426 h 4026568"/>
              <a:gd name="connsiteX3" fmla="*/ 12071950 w 12191999"/>
              <a:gd name="connsiteY3" fmla="*/ 2036838 h 4026568"/>
              <a:gd name="connsiteX4" fmla="*/ 6096001 w 12191999"/>
              <a:gd name="connsiteY4" fmla="*/ 4026568 h 4026568"/>
              <a:gd name="connsiteX5" fmla="*/ 120050 w 12191999"/>
              <a:gd name="connsiteY5" fmla="*/ 2036838 h 4026568"/>
              <a:gd name="connsiteX6" fmla="*/ 0 w 12191999"/>
              <a:gd name="connsiteY6" fmla="*/ 1897425 h 4026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4026568">
                <a:moveTo>
                  <a:pt x="0" y="0"/>
                </a:moveTo>
                <a:lnTo>
                  <a:pt x="12191999" y="0"/>
                </a:lnTo>
                <a:lnTo>
                  <a:pt x="12191999" y="1897426"/>
                </a:lnTo>
                <a:lnTo>
                  <a:pt x="12071950" y="2036838"/>
                </a:lnTo>
                <a:cubicBezTo>
                  <a:pt x="10921084" y="3222011"/>
                  <a:pt x="8676495" y="4026568"/>
                  <a:pt x="6096001" y="4026568"/>
                </a:cubicBezTo>
                <a:cubicBezTo>
                  <a:pt x="3515505" y="4026568"/>
                  <a:pt x="1270917" y="3222011"/>
                  <a:pt x="120050" y="2036838"/>
                </a:cubicBezTo>
                <a:lnTo>
                  <a:pt x="0" y="1897425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50980" b="-50980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任意多边形 14"/>
          <p:cNvSpPr/>
          <p:nvPr/>
        </p:nvSpPr>
        <p:spPr>
          <a:xfrm>
            <a:off x="1" y="0"/>
            <a:ext cx="12191999" cy="4026568"/>
          </a:xfrm>
          <a:custGeom>
            <a:avLst/>
            <a:gdLst>
              <a:gd name="connsiteX0" fmla="*/ 0 w 12191999"/>
              <a:gd name="connsiteY0" fmla="*/ 0 h 4026568"/>
              <a:gd name="connsiteX1" fmla="*/ 12191999 w 12191999"/>
              <a:gd name="connsiteY1" fmla="*/ 0 h 4026568"/>
              <a:gd name="connsiteX2" fmla="*/ 12191999 w 12191999"/>
              <a:gd name="connsiteY2" fmla="*/ 1897426 h 4026568"/>
              <a:gd name="connsiteX3" fmla="*/ 12071950 w 12191999"/>
              <a:gd name="connsiteY3" fmla="*/ 2036838 h 4026568"/>
              <a:gd name="connsiteX4" fmla="*/ 6096001 w 12191999"/>
              <a:gd name="connsiteY4" fmla="*/ 4026568 h 4026568"/>
              <a:gd name="connsiteX5" fmla="*/ 120050 w 12191999"/>
              <a:gd name="connsiteY5" fmla="*/ 2036838 h 4026568"/>
              <a:gd name="connsiteX6" fmla="*/ 0 w 12191999"/>
              <a:gd name="connsiteY6" fmla="*/ 1897425 h 40265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1999" h="4026568">
                <a:moveTo>
                  <a:pt x="0" y="0"/>
                </a:moveTo>
                <a:lnTo>
                  <a:pt x="12191999" y="0"/>
                </a:lnTo>
                <a:lnTo>
                  <a:pt x="12191999" y="1897426"/>
                </a:lnTo>
                <a:lnTo>
                  <a:pt x="12071950" y="2036838"/>
                </a:lnTo>
                <a:cubicBezTo>
                  <a:pt x="10921084" y="3222011"/>
                  <a:pt x="8676495" y="4026568"/>
                  <a:pt x="6096001" y="4026568"/>
                </a:cubicBezTo>
                <a:cubicBezTo>
                  <a:pt x="3515505" y="4026568"/>
                  <a:pt x="1270917" y="3222011"/>
                  <a:pt x="120050" y="2036838"/>
                </a:cubicBezTo>
                <a:lnTo>
                  <a:pt x="0" y="1897425"/>
                </a:lnTo>
                <a:close/>
              </a:path>
            </a:pathLst>
          </a:custGeom>
          <a:solidFill>
            <a:srgbClr val="274670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4924927" y="2502568"/>
            <a:ext cx="2374232" cy="2374232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82" r="-25082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739190" y="2662988"/>
            <a:ext cx="2017295" cy="2017295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82" r="-25082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467601" y="2662988"/>
            <a:ext cx="2017295" cy="2017295"/>
          </a:xfrm>
          <a:prstGeom prst="ellipse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82" r="-25082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9653336" y="2817393"/>
            <a:ext cx="1740572" cy="1740570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81" r="-25081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830176" y="2817393"/>
            <a:ext cx="1740572" cy="1740570"/>
          </a:xfrm>
          <a:prstGeom prst="ellipse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25081" r="-25081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3095668" y="829696"/>
            <a:ext cx="592982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dirty="0">
                <a:solidFill>
                  <a:srgbClr val="F8F8F8"/>
                </a:solidFill>
                <a:effectLst>
                  <a:outerShdw blurRad="38100" dist="38100" dir="2700000" algn="tl">
                    <a:srgbClr val="000000">
                      <a:alpha val="2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过去一段时间内进行的学习活动</a:t>
            </a:r>
            <a:endParaRPr lang="zh-CN" altLang="en-US" sz="3200" dirty="0">
              <a:solidFill>
                <a:srgbClr val="F8F8F8"/>
              </a:solidFill>
              <a:effectLst>
                <a:outerShdw blurRad="38100" dist="38100" dir="2700000" algn="tl">
                  <a:srgbClr val="000000">
                    <a:alpha val="2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2912990" y="1458968"/>
            <a:ext cx="629517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200" dirty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A dream need to work out a summary report dream need to work out a need out a summary report </a:t>
            </a:r>
            <a:r>
              <a:rPr lang="en-US" altLang="zh-CN" sz="1200" dirty="0" err="1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summaryA</a:t>
            </a:r>
            <a:r>
              <a:rPr lang="en-US" altLang="zh-CN" sz="1200" dirty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 </a:t>
            </a:r>
            <a:r>
              <a:rPr lang="en-US" altLang="zh-CN" sz="1200" dirty="0" err="1" smtClean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dneed</a:t>
            </a:r>
            <a:r>
              <a:rPr lang="en-US" altLang="zh-CN" sz="1200" dirty="0" smtClean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 </a:t>
            </a:r>
            <a:r>
              <a:rPr lang="en-US" altLang="zh-CN" sz="1200" dirty="0">
                <a:solidFill>
                  <a:srgbClr val="F8F8F8"/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to work</a:t>
            </a:r>
            <a:endParaRPr lang="en-US" altLang="zh-CN" sz="1200" dirty="0">
              <a:solidFill>
                <a:srgbClr val="F8F8F8"/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19" name="TextBox 16"/>
          <p:cNvSpPr txBox="1"/>
          <p:nvPr/>
        </p:nvSpPr>
        <p:spPr>
          <a:xfrm>
            <a:off x="1411707" y="5784883"/>
            <a:ext cx="9400672" cy="660589"/>
          </a:xfrm>
          <a:prstGeom prst="rect">
            <a:avLst/>
          </a:prstGeom>
          <a:noFill/>
        </p:spPr>
        <p:txBody>
          <a:bodyPr wrap="square" lIns="90508" tIns="45255" rIns="90508" bIns="45255" rtlCol="0">
            <a:spAutoFit/>
          </a:bodyPr>
          <a:lstStyle/>
          <a:p>
            <a:pPr algn="ctr" defTabSz="914400">
              <a:lnSpc>
                <a:spcPct val="200000"/>
              </a:lnSpc>
            </a:pP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您的内容打在这里，或者通过复制您的文本后，在此框中选择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粘贴并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选择只保留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文字您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的内容打在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这或者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通过通过复制您的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文您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的内容打在这里，或者通过复制您的文本后，在此框中选择粘贴，并选择只保留文字。您的内容打在这里，或者通过通过复制您的文本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en-US" altLang="zh-CN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76712" y="521600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能力提升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193035" y="521600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能力比赛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581323" y="521600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团建活动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950100" y="521600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行业培训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10015717" y="5216002"/>
            <a:ext cx="10054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16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团队述职</a:t>
            </a:r>
            <a:endParaRPr lang="zh-CN" altLang="en-US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00"/>
                            </p:stCondLst>
                            <p:childTnLst>
                              <p:par>
                                <p:cTn id="4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5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7" grpId="0"/>
      <p:bldP spid="18" grpId="0"/>
      <p:bldP spid="19" grpId="0"/>
      <p:bldP spid="2" grpId="0"/>
      <p:bldP spid="16" grpId="0"/>
      <p:bldP spid="20" grpId="0"/>
      <p:bldP spid="21" grpId="0"/>
      <p:bldP spid="2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1838413" y="4389836"/>
            <a:ext cx="2477305" cy="1553538"/>
            <a:chOff x="8784483" y="2133650"/>
            <a:chExt cx="2477305" cy="1553539"/>
          </a:xfrm>
        </p:grpSpPr>
        <p:sp>
          <p:nvSpPr>
            <p:cNvPr id="8" name="TextBox 43"/>
            <p:cNvSpPr txBox="1"/>
            <p:nvPr/>
          </p:nvSpPr>
          <p:spPr>
            <a:xfrm>
              <a:off x="8785374" y="2568933"/>
              <a:ext cx="2133944" cy="1118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9" name="TextBox 44"/>
            <p:cNvSpPr txBox="1"/>
            <p:nvPr/>
          </p:nvSpPr>
          <p:spPr>
            <a:xfrm>
              <a:off x="8784483" y="2133650"/>
              <a:ext cx="2477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团队活动介绍</a:t>
              </a:r>
              <a:endParaRPr lang="zh-CN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sp>
        <p:nvSpPr>
          <p:cNvPr id="10" name="文本框 29"/>
          <p:cNvSpPr txBox="1">
            <a:spLocks noChangeArrowheads="1"/>
          </p:cNvSpPr>
          <p:nvPr/>
        </p:nvSpPr>
        <p:spPr bwMode="auto">
          <a:xfrm>
            <a:off x="1282866" y="4445348"/>
            <a:ext cx="482824" cy="400110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txBody>
          <a:bodyPr wrap="none">
            <a:spAutoFit/>
          </a:bodyPr>
          <a:lstStyle>
            <a:defPPr>
              <a:defRPr lang="zh-CN"/>
            </a:defPPr>
            <a:lvl1pPr algn="ctr" eaLnBrk="0" hangingPunct="0">
              <a:defRPr sz="40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01</a:t>
            </a:r>
            <a:endParaRPr lang="zh-CN" altLang="en-US" sz="2000" dirty="0">
              <a:solidFill>
                <a:schemeClr val="bg1"/>
              </a:solidFill>
              <a:effectLst/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464065" y="4389836"/>
            <a:ext cx="2477305" cy="1553538"/>
            <a:chOff x="8784483" y="2133650"/>
            <a:chExt cx="2477305" cy="1553539"/>
          </a:xfrm>
        </p:grpSpPr>
        <p:sp>
          <p:nvSpPr>
            <p:cNvPr id="12" name="TextBox 47"/>
            <p:cNvSpPr txBox="1"/>
            <p:nvPr/>
          </p:nvSpPr>
          <p:spPr>
            <a:xfrm>
              <a:off x="8785374" y="2568933"/>
              <a:ext cx="2133944" cy="1118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13" name="TextBox 48"/>
            <p:cNvSpPr txBox="1"/>
            <p:nvPr/>
          </p:nvSpPr>
          <p:spPr>
            <a:xfrm>
              <a:off x="8784483" y="2133650"/>
              <a:ext cx="2477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团队活动介绍</a:t>
              </a:r>
              <a:endParaRPr lang="zh-CN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sp>
        <p:nvSpPr>
          <p:cNvPr id="14" name="文本框 29"/>
          <p:cNvSpPr txBox="1">
            <a:spLocks noChangeArrowheads="1"/>
          </p:cNvSpPr>
          <p:nvPr/>
        </p:nvSpPr>
        <p:spPr bwMode="auto">
          <a:xfrm>
            <a:off x="4908518" y="4445348"/>
            <a:ext cx="482824" cy="400110"/>
          </a:xfrm>
          <a:prstGeom prst="rect">
            <a:avLst/>
          </a:prstGeom>
          <a:solidFill>
            <a:srgbClr val="B6463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txBody>
          <a:bodyPr wrap="none">
            <a:spAutoFit/>
          </a:bodyPr>
          <a:lstStyle>
            <a:defPPr>
              <a:defRPr lang="zh-CN"/>
            </a:defPPr>
            <a:lvl1pPr algn="ctr" eaLnBrk="0" hangingPunct="0">
              <a:defRPr sz="40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02</a:t>
            </a:r>
            <a:endParaRPr lang="zh-CN" altLang="en-US" sz="2000" dirty="0">
              <a:solidFill>
                <a:schemeClr val="bg1"/>
              </a:solidFill>
              <a:effectLst/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8865129" y="4389836"/>
            <a:ext cx="2477305" cy="1553538"/>
            <a:chOff x="8784483" y="2133650"/>
            <a:chExt cx="2477305" cy="1553539"/>
          </a:xfrm>
        </p:grpSpPr>
        <p:sp>
          <p:nvSpPr>
            <p:cNvPr id="17" name="TextBox 51"/>
            <p:cNvSpPr txBox="1"/>
            <p:nvPr/>
          </p:nvSpPr>
          <p:spPr>
            <a:xfrm>
              <a:off x="8785374" y="2568933"/>
              <a:ext cx="2133944" cy="11182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lnSpc>
                  <a:spcPct val="150000"/>
                </a:lnSpc>
                <a:defRPr sz="180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charset="-122"/>
                  <a:ea typeface="微软雅黑" panose="020B0503020204020204" charset="-122"/>
                </a:defRPr>
              </a:lvl1pPr>
            </a:lstStyle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12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点击此处添加内容点击此处添加内容</a:t>
              </a:r>
              <a:endParaRPr lang="zh-CN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  <p:sp>
          <p:nvSpPr>
            <p:cNvPr id="18" name="TextBox 52"/>
            <p:cNvSpPr txBox="1"/>
            <p:nvPr/>
          </p:nvSpPr>
          <p:spPr>
            <a:xfrm>
              <a:off x="8784483" y="2133650"/>
              <a:ext cx="247730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  <a:cs typeface="Aa楷体" panose="02000500000000000000" pitchFamily="2" charset="-122"/>
                  <a:sym typeface="+mn-lt"/>
                </a:rPr>
                <a:t>团队活动介绍</a:t>
              </a:r>
              <a:endParaRPr lang="zh-CN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endParaRPr>
            </a:p>
          </p:txBody>
        </p:sp>
      </p:grpSp>
      <p:sp>
        <p:nvSpPr>
          <p:cNvPr id="20" name="文本框 29"/>
          <p:cNvSpPr txBox="1">
            <a:spLocks noChangeArrowheads="1"/>
          </p:cNvSpPr>
          <p:nvPr/>
        </p:nvSpPr>
        <p:spPr bwMode="auto">
          <a:xfrm>
            <a:off x="8311185" y="4445348"/>
            <a:ext cx="479618" cy="400110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txBody>
          <a:bodyPr wrap="none">
            <a:spAutoFit/>
          </a:bodyPr>
          <a:lstStyle>
            <a:defPPr>
              <a:defRPr lang="zh-CN"/>
            </a:defPPr>
            <a:lvl1pPr algn="ctr" eaLnBrk="0" hangingPunct="0">
              <a:defRPr sz="4000">
                <a:solidFill>
                  <a:srgbClr val="FF0000"/>
                </a:solidFill>
                <a:effectLst>
                  <a:innerShdw blurRad="63500" dist="38100" dir="13500000">
                    <a:prstClr val="black">
                      <a:alpha val="50000"/>
                    </a:prstClr>
                  </a:innerShdw>
                </a:effectLst>
                <a:latin typeface="微软雅黑" panose="020B0503020204020204" charset="-122"/>
                <a:ea typeface="微软雅黑" panose="020B0503020204020204" charset="-122"/>
              </a:defRPr>
            </a:lvl1pPr>
            <a:lvl2pPr marL="742950" indent="-28575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r>
              <a:rPr lang="en-US" altLang="zh-CN" sz="2000" dirty="0">
                <a:solidFill>
                  <a:schemeClr val="bg1"/>
                </a:solidFill>
                <a:effectLst/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03</a:t>
            </a:r>
            <a:endParaRPr lang="zh-CN" altLang="en-US" sz="2000" dirty="0">
              <a:solidFill>
                <a:schemeClr val="bg1"/>
              </a:solidFill>
              <a:effectLst/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pic>
        <p:nvPicPr>
          <p:cNvPr id="21" name="Picture 3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328820" y="2015082"/>
            <a:ext cx="2747721" cy="1829827"/>
          </a:xfrm>
          <a:prstGeom prst="rect">
            <a:avLst/>
          </a:prstGeom>
          <a:noFill/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26393" y="2015491"/>
            <a:ext cx="2747721" cy="1829827"/>
          </a:xfrm>
          <a:prstGeom prst="rect">
            <a:avLst/>
          </a:prstGeom>
          <a:noFill/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01267" y="2014204"/>
            <a:ext cx="2747235" cy="1832405"/>
          </a:xfrm>
          <a:prstGeom prst="rect">
            <a:avLst/>
          </a:prstGeom>
          <a:noFill/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标题 1"/>
          <p:cNvSpPr txBox="1"/>
          <p:nvPr/>
        </p:nvSpPr>
        <p:spPr>
          <a:xfrm>
            <a:off x="1560608" y="296950"/>
            <a:ext cx="5582064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过去一段时间内进行的学习活动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4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5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6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7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9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1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5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6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7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8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9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0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1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2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000"/>
                            </p:stCondLst>
                            <p:childTnLst>
                              <p:par>
                                <p:cTn id="9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4" grpId="0" animBg="1"/>
      <p:bldP spid="20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3923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积极并重视个人发展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4358684" y="2519951"/>
            <a:ext cx="3491182" cy="2946805"/>
          </a:xfrm>
          <a:custGeom>
            <a:avLst/>
            <a:gdLst>
              <a:gd name="connsiteX0" fmla="*/ 1749357 w 3491182"/>
              <a:gd name="connsiteY0" fmla="*/ 0 h 2946805"/>
              <a:gd name="connsiteX1" fmla="*/ 2686577 w 3491182"/>
              <a:gd name="connsiteY1" fmla="*/ 336454 h 2946805"/>
              <a:gd name="connsiteX2" fmla="*/ 2755590 w 3491182"/>
              <a:gd name="connsiteY2" fmla="*/ 399176 h 2946805"/>
              <a:gd name="connsiteX3" fmla="*/ 3038414 w 3491182"/>
              <a:gd name="connsiteY3" fmla="*/ 325706 h 2946805"/>
              <a:gd name="connsiteX4" fmla="*/ 2924691 w 3491182"/>
              <a:gd name="connsiteY4" fmla="*/ 587514 h 2946805"/>
              <a:gd name="connsiteX5" fmla="*/ 2971127 w 3491182"/>
              <a:gd name="connsiteY5" fmla="*/ 649610 h 2946805"/>
              <a:gd name="connsiteX6" fmla="*/ 3215153 w 3491182"/>
              <a:gd name="connsiteY6" fmla="*/ 1322757 h 2946805"/>
              <a:gd name="connsiteX7" fmla="*/ 3215989 w 3491182"/>
              <a:gd name="connsiteY7" fmla="*/ 1339304 h 2946805"/>
              <a:gd name="connsiteX8" fmla="*/ 3491182 w 3491182"/>
              <a:gd name="connsiteY8" fmla="*/ 1473404 h 2946805"/>
              <a:gd name="connsiteX9" fmla="*/ 3215989 w 3491182"/>
              <a:gd name="connsiteY9" fmla="*/ 1607503 h 2946805"/>
              <a:gd name="connsiteX10" fmla="*/ 3215153 w 3491182"/>
              <a:gd name="connsiteY10" fmla="*/ 1624050 h 2946805"/>
              <a:gd name="connsiteX11" fmla="*/ 2971126 w 3491182"/>
              <a:gd name="connsiteY11" fmla="*/ 2297196 h 2946805"/>
              <a:gd name="connsiteX12" fmla="*/ 2927451 w 3491182"/>
              <a:gd name="connsiteY12" fmla="*/ 2355602 h 2946805"/>
              <a:gd name="connsiteX13" fmla="*/ 3035969 w 3491182"/>
              <a:gd name="connsiteY13" fmla="*/ 2623885 h 2946805"/>
              <a:gd name="connsiteX14" fmla="*/ 2759134 w 3491182"/>
              <a:gd name="connsiteY14" fmla="*/ 2544409 h 2946805"/>
              <a:gd name="connsiteX15" fmla="*/ 2686578 w 3491182"/>
              <a:gd name="connsiteY15" fmla="*/ 2610352 h 2946805"/>
              <a:gd name="connsiteX16" fmla="*/ 1749357 w 3491182"/>
              <a:gd name="connsiteY16" fmla="*/ 2946805 h 2946805"/>
              <a:gd name="connsiteX17" fmla="*/ 812136 w 3491182"/>
              <a:gd name="connsiteY17" fmla="*/ 2610352 h 2946805"/>
              <a:gd name="connsiteX18" fmla="*/ 737772 w 3491182"/>
              <a:gd name="connsiteY18" fmla="*/ 2542766 h 2946805"/>
              <a:gd name="connsiteX19" fmla="*/ 455214 w 3491182"/>
              <a:gd name="connsiteY19" fmla="*/ 2623886 h 2946805"/>
              <a:gd name="connsiteX20" fmla="*/ 566375 w 3491182"/>
              <a:gd name="connsiteY20" fmla="*/ 2349065 h 2946805"/>
              <a:gd name="connsiteX21" fmla="*/ 527587 w 3491182"/>
              <a:gd name="connsiteY21" fmla="*/ 2297196 h 2946805"/>
              <a:gd name="connsiteX22" fmla="*/ 283561 w 3491182"/>
              <a:gd name="connsiteY22" fmla="*/ 1624050 h 2946805"/>
              <a:gd name="connsiteX23" fmla="*/ 282915 w 3491182"/>
              <a:gd name="connsiteY23" fmla="*/ 1611265 h 2946805"/>
              <a:gd name="connsiteX24" fmla="*/ 0 w 3491182"/>
              <a:gd name="connsiteY24" fmla="*/ 1473403 h 2946805"/>
              <a:gd name="connsiteX25" fmla="*/ 282915 w 3491182"/>
              <a:gd name="connsiteY25" fmla="*/ 1335542 h 2946805"/>
              <a:gd name="connsiteX26" fmla="*/ 283560 w 3491182"/>
              <a:gd name="connsiteY26" fmla="*/ 1322756 h 2946805"/>
              <a:gd name="connsiteX27" fmla="*/ 527588 w 3491182"/>
              <a:gd name="connsiteY27" fmla="*/ 649610 h 2946805"/>
              <a:gd name="connsiteX28" fmla="*/ 569258 w 3491182"/>
              <a:gd name="connsiteY28" fmla="*/ 593885 h 2946805"/>
              <a:gd name="connsiteX29" fmla="*/ 452768 w 3491182"/>
              <a:gd name="connsiteY29" fmla="*/ 325706 h 2946805"/>
              <a:gd name="connsiteX30" fmla="*/ 741450 w 3491182"/>
              <a:gd name="connsiteY30" fmla="*/ 400698 h 2946805"/>
              <a:gd name="connsiteX31" fmla="*/ 812135 w 3491182"/>
              <a:gd name="connsiteY31" fmla="*/ 336454 h 2946805"/>
              <a:gd name="connsiteX32" fmla="*/ 1749357 w 3491182"/>
              <a:gd name="connsiteY32" fmla="*/ 0 h 29468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491182" h="2946805">
                <a:moveTo>
                  <a:pt x="1749357" y="0"/>
                </a:moveTo>
                <a:cubicBezTo>
                  <a:pt x="2105367" y="1"/>
                  <a:pt x="2431887" y="126264"/>
                  <a:pt x="2686577" y="336454"/>
                </a:cubicBezTo>
                <a:lnTo>
                  <a:pt x="2755590" y="399176"/>
                </a:lnTo>
                <a:lnTo>
                  <a:pt x="3038414" y="325706"/>
                </a:lnTo>
                <a:lnTo>
                  <a:pt x="2924691" y="587514"/>
                </a:lnTo>
                <a:lnTo>
                  <a:pt x="2971127" y="649610"/>
                </a:lnTo>
                <a:cubicBezTo>
                  <a:pt x="3103517" y="845574"/>
                  <a:pt x="3190003" y="1075099"/>
                  <a:pt x="3215153" y="1322757"/>
                </a:cubicBezTo>
                <a:lnTo>
                  <a:pt x="3215989" y="1339304"/>
                </a:lnTo>
                <a:lnTo>
                  <a:pt x="3491182" y="1473404"/>
                </a:lnTo>
                <a:lnTo>
                  <a:pt x="3215989" y="1607503"/>
                </a:lnTo>
                <a:lnTo>
                  <a:pt x="3215153" y="1624050"/>
                </a:lnTo>
                <a:cubicBezTo>
                  <a:pt x="3190003" y="1871707"/>
                  <a:pt x="3103516" y="2101232"/>
                  <a:pt x="2971126" y="2297196"/>
                </a:cubicBezTo>
                <a:lnTo>
                  <a:pt x="2927451" y="2355602"/>
                </a:lnTo>
                <a:lnTo>
                  <a:pt x="3035969" y="2623885"/>
                </a:lnTo>
                <a:lnTo>
                  <a:pt x="2759134" y="2544409"/>
                </a:lnTo>
                <a:lnTo>
                  <a:pt x="2686578" y="2610352"/>
                </a:lnTo>
                <a:cubicBezTo>
                  <a:pt x="2431887" y="2820542"/>
                  <a:pt x="2105367" y="2946806"/>
                  <a:pt x="1749357" y="2946805"/>
                </a:cubicBezTo>
                <a:cubicBezTo>
                  <a:pt x="1393347" y="2946805"/>
                  <a:pt x="1066827" y="2820541"/>
                  <a:pt x="812136" y="2610352"/>
                </a:cubicBezTo>
                <a:lnTo>
                  <a:pt x="737772" y="2542766"/>
                </a:lnTo>
                <a:lnTo>
                  <a:pt x="455214" y="2623886"/>
                </a:lnTo>
                <a:lnTo>
                  <a:pt x="566375" y="2349065"/>
                </a:lnTo>
                <a:lnTo>
                  <a:pt x="527587" y="2297196"/>
                </a:lnTo>
                <a:cubicBezTo>
                  <a:pt x="395197" y="2101233"/>
                  <a:pt x="308712" y="1871707"/>
                  <a:pt x="283561" y="1624050"/>
                </a:cubicBezTo>
                <a:lnTo>
                  <a:pt x="282915" y="1611265"/>
                </a:lnTo>
                <a:lnTo>
                  <a:pt x="0" y="1473403"/>
                </a:lnTo>
                <a:lnTo>
                  <a:pt x="282915" y="1335542"/>
                </a:lnTo>
                <a:lnTo>
                  <a:pt x="283560" y="1322756"/>
                </a:lnTo>
                <a:cubicBezTo>
                  <a:pt x="308712" y="1075099"/>
                  <a:pt x="395197" y="845574"/>
                  <a:pt x="527588" y="649610"/>
                </a:cubicBezTo>
                <a:lnTo>
                  <a:pt x="569258" y="593885"/>
                </a:lnTo>
                <a:lnTo>
                  <a:pt x="452768" y="325706"/>
                </a:lnTo>
                <a:lnTo>
                  <a:pt x="741450" y="400698"/>
                </a:lnTo>
                <a:lnTo>
                  <a:pt x="812135" y="336454"/>
                </a:lnTo>
                <a:cubicBezTo>
                  <a:pt x="1066827" y="126265"/>
                  <a:pt x="1393347" y="1"/>
                  <a:pt x="1749357" y="0"/>
                </a:cubicBezTo>
                <a:close/>
              </a:path>
            </a:pathLst>
          </a:custGeom>
          <a:solidFill>
            <a:srgbClr val="27467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942918" y="1887448"/>
            <a:ext cx="4267184" cy="4267182"/>
          </a:xfrm>
          <a:prstGeom prst="ellipse">
            <a:avLst/>
          </a:prstGeom>
          <a:noFill/>
          <a:ln w="9525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94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7366695" y="2282524"/>
            <a:ext cx="617380" cy="617381"/>
            <a:chOff x="5850034" y="1848492"/>
            <a:chExt cx="504056" cy="504056"/>
          </a:xfrm>
          <a:solidFill>
            <a:srgbClr val="B6463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7" name="椭圆 6"/>
            <p:cNvSpPr/>
            <p:nvPr/>
          </p:nvSpPr>
          <p:spPr>
            <a:xfrm>
              <a:off x="5850034" y="1848492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8" name="TextBox 18"/>
            <p:cNvSpPr txBox="1"/>
            <p:nvPr/>
          </p:nvSpPr>
          <p:spPr>
            <a:xfrm>
              <a:off x="5921206" y="1923325"/>
              <a:ext cx="373259" cy="30153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04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7408968" y="5051799"/>
            <a:ext cx="617380" cy="617381"/>
            <a:chOff x="5850034" y="3325028"/>
            <a:chExt cx="504056" cy="504056"/>
          </a:xfrm>
          <a:solidFill>
            <a:srgbClr val="B6463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10" name="椭圆 9"/>
            <p:cNvSpPr/>
            <p:nvPr/>
          </p:nvSpPr>
          <p:spPr>
            <a:xfrm>
              <a:off x="5850034" y="3325028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1" name="TextBox 19"/>
            <p:cNvSpPr txBox="1"/>
            <p:nvPr/>
          </p:nvSpPr>
          <p:spPr>
            <a:xfrm>
              <a:off x="5923743" y="3407779"/>
              <a:ext cx="373259" cy="30153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06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7943369" y="3705229"/>
            <a:ext cx="617380" cy="617381"/>
            <a:chOff x="6156589" y="2586760"/>
            <a:chExt cx="504056" cy="504056"/>
          </a:xfrm>
          <a:solidFill>
            <a:srgbClr val="27467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13" name="椭圆 12"/>
            <p:cNvSpPr/>
            <p:nvPr/>
          </p:nvSpPr>
          <p:spPr>
            <a:xfrm>
              <a:off x="6156589" y="2586760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b="1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4" name="TextBox 20"/>
            <p:cNvSpPr txBox="1"/>
            <p:nvPr/>
          </p:nvSpPr>
          <p:spPr>
            <a:xfrm>
              <a:off x="6229546" y="2657227"/>
              <a:ext cx="373259" cy="30153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05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15" name="TextBox 21"/>
          <p:cNvSpPr txBox="1"/>
          <p:nvPr/>
        </p:nvSpPr>
        <p:spPr>
          <a:xfrm>
            <a:off x="1204238" y="2591215"/>
            <a:ext cx="2519296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4208508" y="2296324"/>
            <a:ext cx="617380" cy="617381"/>
            <a:chOff x="2769119" y="1848492"/>
            <a:chExt cx="504056" cy="504056"/>
          </a:xfrm>
          <a:solidFill>
            <a:srgbClr val="27467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17" name="椭圆 16"/>
            <p:cNvSpPr/>
            <p:nvPr/>
          </p:nvSpPr>
          <p:spPr>
            <a:xfrm>
              <a:off x="2769119" y="1848492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8" name="TextBox 15"/>
            <p:cNvSpPr txBox="1"/>
            <p:nvPr/>
          </p:nvSpPr>
          <p:spPr>
            <a:xfrm>
              <a:off x="2832798" y="1957667"/>
              <a:ext cx="373258" cy="301538"/>
            </a:xfrm>
            <a:prstGeom prst="rect">
              <a:avLst/>
            </a:prstGeom>
            <a:grp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01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637166" y="3691171"/>
            <a:ext cx="617380" cy="617381"/>
            <a:chOff x="2471142" y="2586760"/>
            <a:chExt cx="504056" cy="504056"/>
          </a:xfrm>
          <a:solidFill>
            <a:srgbClr val="B6463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20" name="椭圆 19"/>
            <p:cNvSpPr/>
            <p:nvPr/>
          </p:nvSpPr>
          <p:spPr>
            <a:xfrm>
              <a:off x="2471142" y="2586760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1" name="TextBox 16"/>
            <p:cNvSpPr txBox="1"/>
            <p:nvPr/>
          </p:nvSpPr>
          <p:spPr>
            <a:xfrm>
              <a:off x="2536541" y="2658508"/>
              <a:ext cx="373259" cy="30153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02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4195986" y="5062221"/>
            <a:ext cx="617380" cy="617381"/>
            <a:chOff x="2769119" y="3325028"/>
            <a:chExt cx="504056" cy="504056"/>
          </a:xfrm>
          <a:solidFill>
            <a:srgbClr val="27467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23" name="椭圆 22"/>
            <p:cNvSpPr/>
            <p:nvPr/>
          </p:nvSpPr>
          <p:spPr>
            <a:xfrm>
              <a:off x="2769119" y="3325028"/>
              <a:ext cx="504056" cy="5040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4" name="TextBox 17"/>
            <p:cNvSpPr txBox="1"/>
            <p:nvPr/>
          </p:nvSpPr>
          <p:spPr>
            <a:xfrm>
              <a:off x="2834518" y="3399270"/>
              <a:ext cx="373259" cy="301538"/>
            </a:xfrm>
            <a:prstGeom prst="rect">
              <a:avLst/>
            </a:prstGeom>
            <a:grp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03</a:t>
              </a:r>
              <a:endParaRPr lang="zh-CN" altLang="en-US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5168244" y="3057497"/>
            <a:ext cx="1879588" cy="1879588"/>
            <a:chOff x="3933873" y="2159157"/>
            <a:chExt cx="1224136" cy="1224136"/>
          </a:xfrm>
          <a:solidFill>
            <a:srgbClr val="C0161C"/>
          </a:solidFill>
        </p:grpSpPr>
        <p:sp>
          <p:nvSpPr>
            <p:cNvPr id="26" name="椭圆 25"/>
            <p:cNvSpPr/>
            <p:nvPr/>
          </p:nvSpPr>
          <p:spPr>
            <a:xfrm>
              <a:off x="3933873" y="2159157"/>
              <a:ext cx="1224136" cy="122413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7" name="TextBox 3"/>
            <p:cNvSpPr txBox="1"/>
            <p:nvPr/>
          </p:nvSpPr>
          <p:spPr>
            <a:xfrm>
              <a:off x="4057676" y="2437871"/>
              <a:ext cx="955994" cy="7015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个人</a:t>
              </a:r>
              <a:endParaRPr lang="en-US" altLang="zh-CN" sz="3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algn="ctr"/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发展</a:t>
              </a:r>
              <a:endPara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28" name="TextBox 29"/>
          <p:cNvSpPr txBox="1"/>
          <p:nvPr/>
        </p:nvSpPr>
        <p:spPr>
          <a:xfrm>
            <a:off x="851448" y="4021039"/>
            <a:ext cx="2519296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9" name="TextBox 31"/>
          <p:cNvSpPr txBox="1"/>
          <p:nvPr/>
        </p:nvSpPr>
        <p:spPr>
          <a:xfrm>
            <a:off x="1204238" y="5384557"/>
            <a:ext cx="2519296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0" name="TextBox 32"/>
          <p:cNvSpPr txBox="1"/>
          <p:nvPr/>
        </p:nvSpPr>
        <p:spPr>
          <a:xfrm>
            <a:off x="8366064" y="2591215"/>
            <a:ext cx="2556758" cy="4431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1" name="TextBox 33"/>
          <p:cNvSpPr txBox="1"/>
          <p:nvPr/>
        </p:nvSpPr>
        <p:spPr>
          <a:xfrm>
            <a:off x="8879866" y="4021039"/>
            <a:ext cx="2556758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2" name="TextBox 34"/>
          <p:cNvSpPr txBox="1"/>
          <p:nvPr/>
        </p:nvSpPr>
        <p:spPr>
          <a:xfrm>
            <a:off x="8366064" y="5384557"/>
            <a:ext cx="2556758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修饰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3" name="TextBox 35"/>
          <p:cNvSpPr txBox="1"/>
          <p:nvPr/>
        </p:nvSpPr>
        <p:spPr>
          <a:xfrm>
            <a:off x="2095282" y="2202406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个人发展规划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4" name="TextBox 36"/>
          <p:cNvSpPr txBox="1"/>
          <p:nvPr/>
        </p:nvSpPr>
        <p:spPr>
          <a:xfrm>
            <a:off x="1742493" y="3651970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管理能力提高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5" name="TextBox 37"/>
          <p:cNvSpPr txBox="1"/>
          <p:nvPr/>
        </p:nvSpPr>
        <p:spPr>
          <a:xfrm>
            <a:off x="2095282" y="4998354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团队合作增强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6" name="TextBox 38"/>
          <p:cNvSpPr txBox="1"/>
          <p:nvPr/>
        </p:nvSpPr>
        <p:spPr>
          <a:xfrm>
            <a:off x="8366066" y="2202406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行业发展方向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7" name="TextBox 39"/>
          <p:cNvSpPr txBox="1"/>
          <p:nvPr/>
        </p:nvSpPr>
        <p:spPr>
          <a:xfrm>
            <a:off x="8879868" y="3651970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能力提升计划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38" name="TextBox 40"/>
          <p:cNvSpPr txBox="1"/>
          <p:nvPr/>
        </p:nvSpPr>
        <p:spPr>
          <a:xfrm>
            <a:off x="8366066" y="4998354"/>
            <a:ext cx="162825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专业能力学习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52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52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52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53" presetClass="entr" presetSubtype="528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52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3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3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3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3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3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6" dur="3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2500"/>
                            </p:stCondLst>
                            <p:childTnLst>
                              <p:par>
                                <p:cTn id="8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0" dur="3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6" dur="3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3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3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3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5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8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SIX</a:t>
            </a:r>
            <a:endParaRPr lang="zh-CN" altLang="en-US" sz="88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892062" y="2876785"/>
            <a:ext cx="4407876" cy="959430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反思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与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总结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06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54370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过去一段时间的工作经验和收获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7311706" y="2357632"/>
            <a:ext cx="360917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在这里输入您的文字内容，或者将您的文字内容复制在这里。在这里输入您的文字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内容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椭圆 4"/>
          <p:cNvSpPr>
            <a:spLocks noChangeAspect="1"/>
          </p:cNvSpPr>
          <p:nvPr/>
        </p:nvSpPr>
        <p:spPr>
          <a:xfrm>
            <a:off x="6630257" y="2312963"/>
            <a:ext cx="575850" cy="575850"/>
          </a:xfrm>
          <a:prstGeom prst="ellipse">
            <a:avLst/>
          </a:prstGeom>
          <a:solidFill>
            <a:srgbClr val="274670"/>
          </a:solidFill>
          <a:ln w="25400" cap="flat" cmpd="sng" algn="ctr">
            <a:solidFill>
              <a:srgbClr val="D9D9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1400" kern="0" dirty="0">
              <a:solidFill>
                <a:prstClr val="white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椭圆 5"/>
          <p:cNvSpPr>
            <a:spLocks noChangeAspect="1"/>
          </p:cNvSpPr>
          <p:nvPr/>
        </p:nvSpPr>
        <p:spPr>
          <a:xfrm>
            <a:off x="7533387" y="3219189"/>
            <a:ext cx="575850" cy="575850"/>
          </a:xfrm>
          <a:prstGeom prst="ellipse">
            <a:avLst/>
          </a:prstGeom>
          <a:solidFill>
            <a:srgbClr val="7C2F15"/>
          </a:solidFill>
          <a:ln w="25400" cap="flat" cmpd="sng" algn="ctr">
            <a:solidFill>
              <a:srgbClr val="D9D9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1400" kern="0" dirty="0">
              <a:solidFill>
                <a:prstClr val="white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椭圆 6"/>
          <p:cNvSpPr>
            <a:spLocks noChangeAspect="1"/>
          </p:cNvSpPr>
          <p:nvPr/>
        </p:nvSpPr>
        <p:spPr>
          <a:xfrm>
            <a:off x="6635216" y="4123828"/>
            <a:ext cx="575850" cy="575850"/>
          </a:xfrm>
          <a:prstGeom prst="ellipse">
            <a:avLst/>
          </a:prstGeom>
          <a:solidFill>
            <a:srgbClr val="274670"/>
          </a:solidFill>
          <a:ln w="25400" cap="flat" cmpd="sng" algn="ctr">
            <a:solidFill>
              <a:srgbClr val="D9D9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1400" kern="0" dirty="0">
              <a:solidFill>
                <a:prstClr val="white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/>
        </p:nvSpPr>
        <p:spPr>
          <a:xfrm>
            <a:off x="5731512" y="5030055"/>
            <a:ext cx="575850" cy="575850"/>
          </a:xfrm>
          <a:prstGeom prst="ellipse">
            <a:avLst/>
          </a:prstGeom>
          <a:solidFill>
            <a:srgbClr val="B64630"/>
          </a:solidFill>
          <a:ln w="25400" cap="flat" cmpd="sng" algn="ctr">
            <a:solidFill>
              <a:srgbClr val="D9D9D9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>
              <a:defRPr/>
            </a:pPr>
            <a:endParaRPr lang="zh-CN" altLang="en-US" sz="1400" kern="0" dirty="0">
              <a:solidFill>
                <a:prstClr val="white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193164" y="3277305"/>
            <a:ext cx="360917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在这里输入您的文字内容，或者将您的文字内容复制在这里。在这里输入您的文字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内容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7311974" y="4195391"/>
            <a:ext cx="360917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在这里输入您的文字内容，或者将您的文字内容复制在这里。在这里输入您的文字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内容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6411390" y="5101618"/>
            <a:ext cx="3609179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在这里输入您的文字内容，或者将您的文字内容复制在这里。在这里输入您的文字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内容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Freeform 28"/>
          <p:cNvSpPr>
            <a:spLocks noChangeAspect="1"/>
          </p:cNvSpPr>
          <p:nvPr/>
        </p:nvSpPr>
        <p:spPr bwMode="auto">
          <a:xfrm>
            <a:off x="3808929" y="2056519"/>
            <a:ext cx="2656783" cy="1088741"/>
          </a:xfrm>
          <a:custGeom>
            <a:avLst/>
            <a:gdLst>
              <a:gd name="T0" fmla="*/ 0 w 6696"/>
              <a:gd name="T1" fmla="*/ 608 h 2743"/>
              <a:gd name="T2" fmla="*/ 5324 w 6696"/>
              <a:gd name="T3" fmla="*/ 608 h 2743"/>
              <a:gd name="T4" fmla="*/ 5324 w 6696"/>
              <a:gd name="T5" fmla="*/ 0 h 2743"/>
              <a:gd name="T6" fmla="*/ 6696 w 6696"/>
              <a:gd name="T7" fmla="*/ 1371 h 2743"/>
              <a:gd name="T8" fmla="*/ 5324 w 6696"/>
              <a:gd name="T9" fmla="*/ 2743 h 2743"/>
              <a:gd name="T10" fmla="*/ 5324 w 6696"/>
              <a:gd name="T11" fmla="*/ 2136 h 2743"/>
              <a:gd name="T12" fmla="*/ 1226 w 6696"/>
              <a:gd name="T13" fmla="*/ 2136 h 2743"/>
              <a:gd name="T14" fmla="*/ 1193 w 6696"/>
              <a:gd name="T15" fmla="*/ 2059 h 2743"/>
              <a:gd name="T16" fmla="*/ 1158 w 6696"/>
              <a:gd name="T17" fmla="*/ 1982 h 2743"/>
              <a:gd name="T18" fmla="*/ 1121 w 6696"/>
              <a:gd name="T19" fmla="*/ 1906 h 2743"/>
              <a:gd name="T20" fmla="*/ 1081 w 6696"/>
              <a:gd name="T21" fmla="*/ 1830 h 2743"/>
              <a:gd name="T22" fmla="*/ 1041 w 6696"/>
              <a:gd name="T23" fmla="*/ 1756 h 2743"/>
              <a:gd name="T24" fmla="*/ 998 w 6696"/>
              <a:gd name="T25" fmla="*/ 1682 h 2743"/>
              <a:gd name="T26" fmla="*/ 953 w 6696"/>
              <a:gd name="T27" fmla="*/ 1609 h 2743"/>
              <a:gd name="T28" fmla="*/ 907 w 6696"/>
              <a:gd name="T29" fmla="*/ 1538 h 2743"/>
              <a:gd name="T30" fmla="*/ 857 w 6696"/>
              <a:gd name="T31" fmla="*/ 1467 h 2743"/>
              <a:gd name="T32" fmla="*/ 807 w 6696"/>
              <a:gd name="T33" fmla="*/ 1396 h 2743"/>
              <a:gd name="T34" fmla="*/ 781 w 6696"/>
              <a:gd name="T35" fmla="*/ 1362 h 2743"/>
              <a:gd name="T36" fmla="*/ 754 w 6696"/>
              <a:gd name="T37" fmla="*/ 1327 h 2743"/>
              <a:gd name="T38" fmla="*/ 727 w 6696"/>
              <a:gd name="T39" fmla="*/ 1293 h 2743"/>
              <a:gd name="T40" fmla="*/ 700 w 6696"/>
              <a:gd name="T41" fmla="*/ 1259 h 2743"/>
              <a:gd name="T42" fmla="*/ 672 w 6696"/>
              <a:gd name="T43" fmla="*/ 1226 h 2743"/>
              <a:gd name="T44" fmla="*/ 644 w 6696"/>
              <a:gd name="T45" fmla="*/ 1192 h 2743"/>
              <a:gd name="T46" fmla="*/ 615 w 6696"/>
              <a:gd name="T47" fmla="*/ 1159 h 2743"/>
              <a:gd name="T48" fmla="*/ 585 w 6696"/>
              <a:gd name="T49" fmla="*/ 1126 h 2743"/>
              <a:gd name="T50" fmla="*/ 555 w 6696"/>
              <a:gd name="T51" fmla="*/ 1094 h 2743"/>
              <a:gd name="T52" fmla="*/ 525 w 6696"/>
              <a:gd name="T53" fmla="*/ 1061 h 2743"/>
              <a:gd name="T54" fmla="*/ 494 w 6696"/>
              <a:gd name="T55" fmla="*/ 1029 h 2743"/>
              <a:gd name="T56" fmla="*/ 463 w 6696"/>
              <a:gd name="T57" fmla="*/ 997 h 2743"/>
              <a:gd name="T58" fmla="*/ 408 w 6696"/>
              <a:gd name="T59" fmla="*/ 943 h 2743"/>
              <a:gd name="T60" fmla="*/ 352 w 6696"/>
              <a:gd name="T61" fmla="*/ 891 h 2743"/>
              <a:gd name="T62" fmla="*/ 295 w 6696"/>
              <a:gd name="T63" fmla="*/ 840 h 2743"/>
              <a:gd name="T64" fmla="*/ 237 w 6696"/>
              <a:gd name="T65" fmla="*/ 791 h 2743"/>
              <a:gd name="T66" fmla="*/ 179 w 6696"/>
              <a:gd name="T67" fmla="*/ 743 h 2743"/>
              <a:gd name="T68" fmla="*/ 120 w 6696"/>
              <a:gd name="T69" fmla="*/ 696 h 2743"/>
              <a:gd name="T70" fmla="*/ 60 w 6696"/>
              <a:gd name="T71" fmla="*/ 651 h 2743"/>
              <a:gd name="T72" fmla="*/ 0 w 6696"/>
              <a:gd name="T73" fmla="*/ 608 h 2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6696" h="2743">
                <a:moveTo>
                  <a:pt x="0" y="608"/>
                </a:moveTo>
                <a:lnTo>
                  <a:pt x="5324" y="608"/>
                </a:lnTo>
                <a:lnTo>
                  <a:pt x="5324" y="0"/>
                </a:lnTo>
                <a:lnTo>
                  <a:pt x="6696" y="1371"/>
                </a:lnTo>
                <a:lnTo>
                  <a:pt x="5324" y="2743"/>
                </a:lnTo>
                <a:lnTo>
                  <a:pt x="5324" y="2136"/>
                </a:lnTo>
                <a:lnTo>
                  <a:pt x="1226" y="2136"/>
                </a:lnTo>
                <a:lnTo>
                  <a:pt x="1193" y="2059"/>
                </a:lnTo>
                <a:lnTo>
                  <a:pt x="1158" y="1982"/>
                </a:lnTo>
                <a:lnTo>
                  <a:pt x="1121" y="1906"/>
                </a:lnTo>
                <a:lnTo>
                  <a:pt x="1081" y="1830"/>
                </a:lnTo>
                <a:lnTo>
                  <a:pt x="1041" y="1756"/>
                </a:lnTo>
                <a:lnTo>
                  <a:pt x="998" y="1682"/>
                </a:lnTo>
                <a:lnTo>
                  <a:pt x="953" y="1609"/>
                </a:lnTo>
                <a:lnTo>
                  <a:pt x="907" y="1538"/>
                </a:lnTo>
                <a:lnTo>
                  <a:pt x="857" y="1467"/>
                </a:lnTo>
                <a:lnTo>
                  <a:pt x="807" y="1396"/>
                </a:lnTo>
                <a:lnTo>
                  <a:pt x="781" y="1362"/>
                </a:lnTo>
                <a:lnTo>
                  <a:pt x="754" y="1327"/>
                </a:lnTo>
                <a:lnTo>
                  <a:pt x="727" y="1293"/>
                </a:lnTo>
                <a:lnTo>
                  <a:pt x="700" y="1259"/>
                </a:lnTo>
                <a:lnTo>
                  <a:pt x="672" y="1226"/>
                </a:lnTo>
                <a:lnTo>
                  <a:pt x="644" y="1192"/>
                </a:lnTo>
                <a:lnTo>
                  <a:pt x="615" y="1159"/>
                </a:lnTo>
                <a:lnTo>
                  <a:pt x="585" y="1126"/>
                </a:lnTo>
                <a:lnTo>
                  <a:pt x="555" y="1094"/>
                </a:lnTo>
                <a:lnTo>
                  <a:pt x="525" y="1061"/>
                </a:lnTo>
                <a:lnTo>
                  <a:pt x="494" y="1029"/>
                </a:lnTo>
                <a:lnTo>
                  <a:pt x="463" y="997"/>
                </a:lnTo>
                <a:lnTo>
                  <a:pt x="408" y="943"/>
                </a:lnTo>
                <a:lnTo>
                  <a:pt x="352" y="891"/>
                </a:lnTo>
                <a:lnTo>
                  <a:pt x="295" y="840"/>
                </a:lnTo>
                <a:lnTo>
                  <a:pt x="237" y="791"/>
                </a:lnTo>
                <a:lnTo>
                  <a:pt x="179" y="743"/>
                </a:lnTo>
                <a:lnTo>
                  <a:pt x="120" y="696"/>
                </a:lnTo>
                <a:lnTo>
                  <a:pt x="60" y="651"/>
                </a:lnTo>
                <a:lnTo>
                  <a:pt x="0" y="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Freeform 29"/>
          <p:cNvSpPr>
            <a:spLocks noChangeAspect="1"/>
          </p:cNvSpPr>
          <p:nvPr/>
        </p:nvSpPr>
        <p:spPr bwMode="auto">
          <a:xfrm>
            <a:off x="4354885" y="2962745"/>
            <a:ext cx="3015465" cy="1088741"/>
          </a:xfrm>
          <a:custGeom>
            <a:avLst/>
            <a:gdLst>
              <a:gd name="T0" fmla="*/ 69 w 7602"/>
              <a:gd name="T1" fmla="*/ 608 h 2744"/>
              <a:gd name="T2" fmla="*/ 6230 w 7602"/>
              <a:gd name="T3" fmla="*/ 608 h 2744"/>
              <a:gd name="T4" fmla="*/ 6230 w 7602"/>
              <a:gd name="T5" fmla="*/ 0 h 2744"/>
              <a:gd name="T6" fmla="*/ 7602 w 7602"/>
              <a:gd name="T7" fmla="*/ 1372 h 2744"/>
              <a:gd name="T8" fmla="*/ 6230 w 7602"/>
              <a:gd name="T9" fmla="*/ 2744 h 2744"/>
              <a:gd name="T10" fmla="*/ 6230 w 7602"/>
              <a:gd name="T11" fmla="*/ 2137 h 2744"/>
              <a:gd name="T12" fmla="*/ 0 w 7602"/>
              <a:gd name="T13" fmla="*/ 2137 h 2744"/>
              <a:gd name="T14" fmla="*/ 12 w 7602"/>
              <a:gd name="T15" fmla="*/ 2089 h 2744"/>
              <a:gd name="T16" fmla="*/ 24 w 7602"/>
              <a:gd name="T17" fmla="*/ 2043 h 2744"/>
              <a:gd name="T18" fmla="*/ 35 w 7602"/>
              <a:gd name="T19" fmla="*/ 1996 h 2744"/>
              <a:gd name="T20" fmla="*/ 46 w 7602"/>
              <a:gd name="T21" fmla="*/ 1949 h 2744"/>
              <a:gd name="T22" fmla="*/ 55 w 7602"/>
              <a:gd name="T23" fmla="*/ 1901 h 2744"/>
              <a:gd name="T24" fmla="*/ 64 w 7602"/>
              <a:gd name="T25" fmla="*/ 1853 h 2744"/>
              <a:gd name="T26" fmla="*/ 72 w 7602"/>
              <a:gd name="T27" fmla="*/ 1806 h 2744"/>
              <a:gd name="T28" fmla="*/ 80 w 7602"/>
              <a:gd name="T29" fmla="*/ 1759 h 2744"/>
              <a:gd name="T30" fmla="*/ 87 w 7602"/>
              <a:gd name="T31" fmla="*/ 1711 h 2744"/>
              <a:gd name="T32" fmla="*/ 94 w 7602"/>
              <a:gd name="T33" fmla="*/ 1664 h 2744"/>
              <a:gd name="T34" fmla="*/ 99 w 7602"/>
              <a:gd name="T35" fmla="*/ 1615 h 2744"/>
              <a:gd name="T36" fmla="*/ 105 w 7602"/>
              <a:gd name="T37" fmla="*/ 1567 h 2744"/>
              <a:gd name="T38" fmla="*/ 109 w 7602"/>
              <a:gd name="T39" fmla="*/ 1520 h 2744"/>
              <a:gd name="T40" fmla="*/ 113 w 7602"/>
              <a:gd name="T41" fmla="*/ 1472 h 2744"/>
              <a:gd name="T42" fmla="*/ 115 w 7602"/>
              <a:gd name="T43" fmla="*/ 1423 h 2744"/>
              <a:gd name="T44" fmla="*/ 118 w 7602"/>
              <a:gd name="T45" fmla="*/ 1375 h 2744"/>
              <a:gd name="T46" fmla="*/ 120 w 7602"/>
              <a:gd name="T47" fmla="*/ 1327 h 2744"/>
              <a:gd name="T48" fmla="*/ 122 w 7602"/>
              <a:gd name="T49" fmla="*/ 1280 h 2744"/>
              <a:gd name="T50" fmla="*/ 122 w 7602"/>
              <a:gd name="T51" fmla="*/ 1231 h 2744"/>
              <a:gd name="T52" fmla="*/ 122 w 7602"/>
              <a:gd name="T53" fmla="*/ 1183 h 2744"/>
              <a:gd name="T54" fmla="*/ 121 w 7602"/>
              <a:gd name="T55" fmla="*/ 1135 h 2744"/>
              <a:gd name="T56" fmla="*/ 120 w 7602"/>
              <a:gd name="T57" fmla="*/ 1086 h 2744"/>
              <a:gd name="T58" fmla="*/ 117 w 7602"/>
              <a:gd name="T59" fmla="*/ 1038 h 2744"/>
              <a:gd name="T60" fmla="*/ 114 w 7602"/>
              <a:gd name="T61" fmla="*/ 990 h 2744"/>
              <a:gd name="T62" fmla="*/ 111 w 7602"/>
              <a:gd name="T63" fmla="*/ 943 h 2744"/>
              <a:gd name="T64" fmla="*/ 108 w 7602"/>
              <a:gd name="T65" fmla="*/ 894 h 2744"/>
              <a:gd name="T66" fmla="*/ 102 w 7602"/>
              <a:gd name="T67" fmla="*/ 846 h 2744"/>
              <a:gd name="T68" fmla="*/ 97 w 7602"/>
              <a:gd name="T69" fmla="*/ 799 h 2744"/>
              <a:gd name="T70" fmla="*/ 92 w 7602"/>
              <a:gd name="T71" fmla="*/ 751 h 2744"/>
              <a:gd name="T72" fmla="*/ 84 w 7602"/>
              <a:gd name="T73" fmla="*/ 704 h 2744"/>
              <a:gd name="T74" fmla="*/ 78 w 7602"/>
              <a:gd name="T75" fmla="*/ 655 h 2744"/>
              <a:gd name="T76" fmla="*/ 69 w 7602"/>
              <a:gd name="T77" fmla="*/ 608 h 27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602" h="2744">
                <a:moveTo>
                  <a:pt x="69" y="608"/>
                </a:moveTo>
                <a:lnTo>
                  <a:pt x="6230" y="608"/>
                </a:lnTo>
                <a:lnTo>
                  <a:pt x="6230" y="0"/>
                </a:lnTo>
                <a:lnTo>
                  <a:pt x="7602" y="1372"/>
                </a:lnTo>
                <a:lnTo>
                  <a:pt x="6230" y="2744"/>
                </a:lnTo>
                <a:lnTo>
                  <a:pt x="6230" y="2137"/>
                </a:lnTo>
                <a:lnTo>
                  <a:pt x="0" y="2137"/>
                </a:lnTo>
                <a:lnTo>
                  <a:pt x="12" y="2089"/>
                </a:lnTo>
                <a:lnTo>
                  <a:pt x="24" y="2043"/>
                </a:lnTo>
                <a:lnTo>
                  <a:pt x="35" y="1996"/>
                </a:lnTo>
                <a:lnTo>
                  <a:pt x="46" y="1949"/>
                </a:lnTo>
                <a:lnTo>
                  <a:pt x="55" y="1901"/>
                </a:lnTo>
                <a:lnTo>
                  <a:pt x="64" y="1853"/>
                </a:lnTo>
                <a:lnTo>
                  <a:pt x="72" y="1806"/>
                </a:lnTo>
                <a:lnTo>
                  <a:pt x="80" y="1759"/>
                </a:lnTo>
                <a:lnTo>
                  <a:pt x="87" y="1711"/>
                </a:lnTo>
                <a:lnTo>
                  <a:pt x="94" y="1664"/>
                </a:lnTo>
                <a:lnTo>
                  <a:pt x="99" y="1615"/>
                </a:lnTo>
                <a:lnTo>
                  <a:pt x="105" y="1567"/>
                </a:lnTo>
                <a:lnTo>
                  <a:pt x="109" y="1520"/>
                </a:lnTo>
                <a:lnTo>
                  <a:pt x="113" y="1472"/>
                </a:lnTo>
                <a:lnTo>
                  <a:pt x="115" y="1423"/>
                </a:lnTo>
                <a:lnTo>
                  <a:pt x="118" y="1375"/>
                </a:lnTo>
                <a:lnTo>
                  <a:pt x="120" y="1327"/>
                </a:lnTo>
                <a:lnTo>
                  <a:pt x="122" y="1280"/>
                </a:lnTo>
                <a:lnTo>
                  <a:pt x="122" y="1231"/>
                </a:lnTo>
                <a:lnTo>
                  <a:pt x="122" y="1183"/>
                </a:lnTo>
                <a:lnTo>
                  <a:pt x="121" y="1135"/>
                </a:lnTo>
                <a:lnTo>
                  <a:pt x="120" y="1086"/>
                </a:lnTo>
                <a:lnTo>
                  <a:pt x="117" y="1038"/>
                </a:lnTo>
                <a:lnTo>
                  <a:pt x="114" y="990"/>
                </a:lnTo>
                <a:lnTo>
                  <a:pt x="111" y="943"/>
                </a:lnTo>
                <a:lnTo>
                  <a:pt x="108" y="894"/>
                </a:lnTo>
                <a:lnTo>
                  <a:pt x="102" y="846"/>
                </a:lnTo>
                <a:lnTo>
                  <a:pt x="97" y="799"/>
                </a:lnTo>
                <a:lnTo>
                  <a:pt x="92" y="751"/>
                </a:lnTo>
                <a:lnTo>
                  <a:pt x="84" y="704"/>
                </a:lnTo>
                <a:lnTo>
                  <a:pt x="78" y="655"/>
                </a:lnTo>
                <a:lnTo>
                  <a:pt x="69" y="608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Freeform 30"/>
          <p:cNvSpPr>
            <a:spLocks noChangeAspect="1"/>
          </p:cNvSpPr>
          <p:nvPr/>
        </p:nvSpPr>
        <p:spPr bwMode="auto">
          <a:xfrm>
            <a:off x="3594671" y="3867385"/>
            <a:ext cx="2871040" cy="1088741"/>
          </a:xfrm>
          <a:custGeom>
            <a:avLst/>
            <a:gdLst>
              <a:gd name="T0" fmla="*/ 1616 w 7235"/>
              <a:gd name="T1" fmla="*/ 607 h 2744"/>
              <a:gd name="T2" fmla="*/ 5863 w 7235"/>
              <a:gd name="T3" fmla="*/ 607 h 2744"/>
              <a:gd name="T4" fmla="*/ 5863 w 7235"/>
              <a:gd name="T5" fmla="*/ 0 h 2744"/>
              <a:gd name="T6" fmla="*/ 7235 w 7235"/>
              <a:gd name="T7" fmla="*/ 1372 h 2744"/>
              <a:gd name="T8" fmla="*/ 5863 w 7235"/>
              <a:gd name="T9" fmla="*/ 2744 h 2744"/>
              <a:gd name="T10" fmla="*/ 5863 w 7235"/>
              <a:gd name="T11" fmla="*/ 2136 h 2744"/>
              <a:gd name="T12" fmla="*/ 0 w 7235"/>
              <a:gd name="T13" fmla="*/ 2136 h 2744"/>
              <a:gd name="T14" fmla="*/ 67 w 7235"/>
              <a:gd name="T15" fmla="*/ 2104 h 2744"/>
              <a:gd name="T16" fmla="*/ 135 w 7235"/>
              <a:gd name="T17" fmla="*/ 2069 h 2744"/>
              <a:gd name="T18" fmla="*/ 201 w 7235"/>
              <a:gd name="T19" fmla="*/ 2034 h 2744"/>
              <a:gd name="T20" fmla="*/ 268 w 7235"/>
              <a:gd name="T21" fmla="*/ 1996 h 2744"/>
              <a:gd name="T22" fmla="*/ 333 w 7235"/>
              <a:gd name="T23" fmla="*/ 1958 h 2744"/>
              <a:gd name="T24" fmla="*/ 398 w 7235"/>
              <a:gd name="T25" fmla="*/ 1918 h 2744"/>
              <a:gd name="T26" fmla="*/ 461 w 7235"/>
              <a:gd name="T27" fmla="*/ 1876 h 2744"/>
              <a:gd name="T28" fmla="*/ 524 w 7235"/>
              <a:gd name="T29" fmla="*/ 1833 h 2744"/>
              <a:gd name="T30" fmla="*/ 587 w 7235"/>
              <a:gd name="T31" fmla="*/ 1788 h 2744"/>
              <a:gd name="T32" fmla="*/ 649 w 7235"/>
              <a:gd name="T33" fmla="*/ 1742 h 2744"/>
              <a:gd name="T34" fmla="*/ 710 w 7235"/>
              <a:gd name="T35" fmla="*/ 1695 h 2744"/>
              <a:gd name="T36" fmla="*/ 770 w 7235"/>
              <a:gd name="T37" fmla="*/ 1646 h 2744"/>
              <a:gd name="T38" fmla="*/ 829 w 7235"/>
              <a:gd name="T39" fmla="*/ 1594 h 2744"/>
              <a:gd name="T40" fmla="*/ 888 w 7235"/>
              <a:gd name="T41" fmla="*/ 1543 h 2744"/>
              <a:gd name="T42" fmla="*/ 945 w 7235"/>
              <a:gd name="T43" fmla="*/ 1488 h 2744"/>
              <a:gd name="T44" fmla="*/ 1002 w 7235"/>
              <a:gd name="T45" fmla="*/ 1433 h 2744"/>
              <a:gd name="T46" fmla="*/ 1048 w 7235"/>
              <a:gd name="T47" fmla="*/ 1386 h 2744"/>
              <a:gd name="T48" fmla="*/ 1094 w 7235"/>
              <a:gd name="T49" fmla="*/ 1338 h 2744"/>
              <a:gd name="T50" fmla="*/ 1138 w 7235"/>
              <a:gd name="T51" fmla="*/ 1290 h 2744"/>
              <a:gd name="T52" fmla="*/ 1181 w 7235"/>
              <a:gd name="T53" fmla="*/ 1240 h 2744"/>
              <a:gd name="T54" fmla="*/ 1224 w 7235"/>
              <a:gd name="T55" fmla="*/ 1190 h 2744"/>
              <a:gd name="T56" fmla="*/ 1264 w 7235"/>
              <a:gd name="T57" fmla="*/ 1141 h 2744"/>
              <a:gd name="T58" fmla="*/ 1304 w 7235"/>
              <a:gd name="T59" fmla="*/ 1089 h 2744"/>
              <a:gd name="T60" fmla="*/ 1343 w 7235"/>
              <a:gd name="T61" fmla="*/ 1038 h 2744"/>
              <a:gd name="T62" fmla="*/ 1381 w 7235"/>
              <a:gd name="T63" fmla="*/ 985 h 2744"/>
              <a:gd name="T64" fmla="*/ 1418 w 7235"/>
              <a:gd name="T65" fmla="*/ 932 h 2744"/>
              <a:gd name="T66" fmla="*/ 1453 w 7235"/>
              <a:gd name="T67" fmla="*/ 880 h 2744"/>
              <a:gd name="T68" fmla="*/ 1489 w 7235"/>
              <a:gd name="T69" fmla="*/ 826 h 2744"/>
              <a:gd name="T70" fmla="*/ 1522 w 7235"/>
              <a:gd name="T71" fmla="*/ 773 h 2744"/>
              <a:gd name="T72" fmla="*/ 1554 w 7235"/>
              <a:gd name="T73" fmla="*/ 718 h 2744"/>
              <a:gd name="T74" fmla="*/ 1586 w 7235"/>
              <a:gd name="T75" fmla="*/ 663 h 2744"/>
              <a:gd name="T76" fmla="*/ 1616 w 7235"/>
              <a:gd name="T77" fmla="*/ 607 h 27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235" h="2744">
                <a:moveTo>
                  <a:pt x="1616" y="607"/>
                </a:moveTo>
                <a:lnTo>
                  <a:pt x="5863" y="607"/>
                </a:lnTo>
                <a:lnTo>
                  <a:pt x="5863" y="0"/>
                </a:lnTo>
                <a:lnTo>
                  <a:pt x="7235" y="1372"/>
                </a:lnTo>
                <a:lnTo>
                  <a:pt x="5863" y="2744"/>
                </a:lnTo>
                <a:lnTo>
                  <a:pt x="5863" y="2136"/>
                </a:lnTo>
                <a:lnTo>
                  <a:pt x="0" y="2136"/>
                </a:lnTo>
                <a:lnTo>
                  <a:pt x="67" y="2104"/>
                </a:lnTo>
                <a:lnTo>
                  <a:pt x="135" y="2069"/>
                </a:lnTo>
                <a:lnTo>
                  <a:pt x="201" y="2034"/>
                </a:lnTo>
                <a:lnTo>
                  <a:pt x="268" y="1996"/>
                </a:lnTo>
                <a:lnTo>
                  <a:pt x="333" y="1958"/>
                </a:lnTo>
                <a:lnTo>
                  <a:pt x="398" y="1918"/>
                </a:lnTo>
                <a:lnTo>
                  <a:pt x="461" y="1876"/>
                </a:lnTo>
                <a:lnTo>
                  <a:pt x="524" y="1833"/>
                </a:lnTo>
                <a:lnTo>
                  <a:pt x="587" y="1788"/>
                </a:lnTo>
                <a:lnTo>
                  <a:pt x="649" y="1742"/>
                </a:lnTo>
                <a:lnTo>
                  <a:pt x="710" y="1695"/>
                </a:lnTo>
                <a:lnTo>
                  <a:pt x="770" y="1646"/>
                </a:lnTo>
                <a:lnTo>
                  <a:pt x="829" y="1594"/>
                </a:lnTo>
                <a:lnTo>
                  <a:pt x="888" y="1543"/>
                </a:lnTo>
                <a:lnTo>
                  <a:pt x="945" y="1488"/>
                </a:lnTo>
                <a:lnTo>
                  <a:pt x="1002" y="1433"/>
                </a:lnTo>
                <a:lnTo>
                  <a:pt x="1048" y="1386"/>
                </a:lnTo>
                <a:lnTo>
                  <a:pt x="1094" y="1338"/>
                </a:lnTo>
                <a:lnTo>
                  <a:pt x="1138" y="1290"/>
                </a:lnTo>
                <a:lnTo>
                  <a:pt x="1181" y="1240"/>
                </a:lnTo>
                <a:lnTo>
                  <a:pt x="1224" y="1190"/>
                </a:lnTo>
                <a:lnTo>
                  <a:pt x="1264" y="1141"/>
                </a:lnTo>
                <a:lnTo>
                  <a:pt x="1304" y="1089"/>
                </a:lnTo>
                <a:lnTo>
                  <a:pt x="1343" y="1038"/>
                </a:lnTo>
                <a:lnTo>
                  <a:pt x="1381" y="985"/>
                </a:lnTo>
                <a:lnTo>
                  <a:pt x="1418" y="932"/>
                </a:lnTo>
                <a:lnTo>
                  <a:pt x="1453" y="880"/>
                </a:lnTo>
                <a:lnTo>
                  <a:pt x="1489" y="826"/>
                </a:lnTo>
                <a:lnTo>
                  <a:pt x="1522" y="773"/>
                </a:lnTo>
                <a:lnTo>
                  <a:pt x="1554" y="718"/>
                </a:lnTo>
                <a:lnTo>
                  <a:pt x="1586" y="663"/>
                </a:lnTo>
                <a:lnTo>
                  <a:pt x="1616" y="60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Freeform 31"/>
          <p:cNvSpPr>
            <a:spLocks noChangeAspect="1"/>
          </p:cNvSpPr>
          <p:nvPr/>
        </p:nvSpPr>
        <p:spPr bwMode="auto">
          <a:xfrm>
            <a:off x="1302918" y="4773612"/>
            <a:ext cx="4256567" cy="1088741"/>
          </a:xfrm>
          <a:custGeom>
            <a:avLst/>
            <a:gdLst>
              <a:gd name="T0" fmla="*/ 9357 w 10730"/>
              <a:gd name="T1" fmla="*/ 0 h 2743"/>
              <a:gd name="T2" fmla="*/ 10730 w 10730"/>
              <a:gd name="T3" fmla="*/ 1372 h 2743"/>
              <a:gd name="T4" fmla="*/ 9357 w 10730"/>
              <a:gd name="T5" fmla="*/ 2743 h 2743"/>
              <a:gd name="T6" fmla="*/ 9357 w 10730"/>
              <a:gd name="T7" fmla="*/ 2135 h 2743"/>
              <a:gd name="T8" fmla="*/ 0 w 10730"/>
              <a:gd name="T9" fmla="*/ 2135 h 2743"/>
              <a:gd name="T10" fmla="*/ 1529 w 10730"/>
              <a:gd name="T11" fmla="*/ 607 h 2743"/>
              <a:gd name="T12" fmla="*/ 9357 w 10730"/>
              <a:gd name="T13" fmla="*/ 607 h 2743"/>
              <a:gd name="T14" fmla="*/ 9357 w 10730"/>
              <a:gd name="T15" fmla="*/ 0 h 27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730" h="2743">
                <a:moveTo>
                  <a:pt x="9357" y="0"/>
                </a:moveTo>
                <a:lnTo>
                  <a:pt x="10730" y="1372"/>
                </a:lnTo>
                <a:lnTo>
                  <a:pt x="9357" y="2743"/>
                </a:lnTo>
                <a:lnTo>
                  <a:pt x="9357" y="2135"/>
                </a:lnTo>
                <a:lnTo>
                  <a:pt x="0" y="2135"/>
                </a:lnTo>
                <a:lnTo>
                  <a:pt x="1529" y="607"/>
                </a:lnTo>
                <a:lnTo>
                  <a:pt x="9357" y="607"/>
                </a:lnTo>
                <a:lnTo>
                  <a:pt x="9357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529935" y="2981371"/>
            <a:ext cx="995063" cy="9538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反思总结</a:t>
            </a:r>
            <a:endParaRPr lang="zh-CN" alt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122598" y="2416270"/>
            <a:ext cx="1953021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管理不足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874890" y="3322496"/>
            <a:ext cx="1953021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认知不足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122598" y="4227135"/>
            <a:ext cx="1953021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营销不够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3058622" y="5133362"/>
            <a:ext cx="1953021" cy="3692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培训不足</a:t>
            </a:r>
            <a:endParaRPr lang="zh-CN" altLang="en-US" sz="1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1" name="Freeform 130"/>
          <p:cNvSpPr>
            <a:spLocks noChangeAspect="1" noEditPoints="1"/>
          </p:cNvSpPr>
          <p:nvPr/>
        </p:nvSpPr>
        <p:spPr bwMode="auto">
          <a:xfrm>
            <a:off x="5886741" y="5166944"/>
            <a:ext cx="265396" cy="302076"/>
          </a:xfrm>
          <a:custGeom>
            <a:avLst/>
            <a:gdLst>
              <a:gd name="T0" fmla="*/ 943 w 1200"/>
              <a:gd name="T1" fmla="*/ 0 h 1372"/>
              <a:gd name="T2" fmla="*/ 1029 w 1200"/>
              <a:gd name="T3" fmla="*/ 86 h 1372"/>
              <a:gd name="T4" fmla="*/ 686 w 1200"/>
              <a:gd name="T5" fmla="*/ 429 h 1372"/>
              <a:gd name="T6" fmla="*/ 515 w 1200"/>
              <a:gd name="T7" fmla="*/ 257 h 1372"/>
              <a:gd name="T8" fmla="*/ 0 w 1200"/>
              <a:gd name="T9" fmla="*/ 772 h 1372"/>
              <a:gd name="T10" fmla="*/ 86 w 1200"/>
              <a:gd name="T11" fmla="*/ 857 h 1372"/>
              <a:gd name="T12" fmla="*/ 515 w 1200"/>
              <a:gd name="T13" fmla="*/ 429 h 1372"/>
              <a:gd name="T14" fmla="*/ 686 w 1200"/>
              <a:gd name="T15" fmla="*/ 600 h 1372"/>
              <a:gd name="T16" fmla="*/ 1115 w 1200"/>
              <a:gd name="T17" fmla="*/ 172 h 1372"/>
              <a:gd name="T18" fmla="*/ 1200 w 1200"/>
              <a:gd name="T19" fmla="*/ 257 h 1372"/>
              <a:gd name="T20" fmla="*/ 1200 w 1200"/>
              <a:gd name="T21" fmla="*/ 0 h 1372"/>
              <a:gd name="T22" fmla="*/ 943 w 1200"/>
              <a:gd name="T23" fmla="*/ 0 h 1372"/>
              <a:gd name="T24" fmla="*/ 1029 w 1200"/>
              <a:gd name="T25" fmla="*/ 429 h 1372"/>
              <a:gd name="T26" fmla="*/ 1200 w 1200"/>
              <a:gd name="T27" fmla="*/ 429 h 1372"/>
              <a:gd name="T28" fmla="*/ 1200 w 1200"/>
              <a:gd name="T29" fmla="*/ 1372 h 1372"/>
              <a:gd name="T30" fmla="*/ 1029 w 1200"/>
              <a:gd name="T31" fmla="*/ 1372 h 1372"/>
              <a:gd name="T32" fmla="*/ 1029 w 1200"/>
              <a:gd name="T33" fmla="*/ 429 h 1372"/>
              <a:gd name="T34" fmla="*/ 686 w 1200"/>
              <a:gd name="T35" fmla="*/ 686 h 1372"/>
              <a:gd name="T36" fmla="*/ 857 w 1200"/>
              <a:gd name="T37" fmla="*/ 686 h 1372"/>
              <a:gd name="T38" fmla="*/ 857 w 1200"/>
              <a:gd name="T39" fmla="*/ 1372 h 1372"/>
              <a:gd name="T40" fmla="*/ 686 w 1200"/>
              <a:gd name="T41" fmla="*/ 1372 h 1372"/>
              <a:gd name="T42" fmla="*/ 686 w 1200"/>
              <a:gd name="T43" fmla="*/ 686 h 1372"/>
              <a:gd name="T44" fmla="*/ 343 w 1200"/>
              <a:gd name="T45" fmla="*/ 772 h 1372"/>
              <a:gd name="T46" fmla="*/ 515 w 1200"/>
              <a:gd name="T47" fmla="*/ 772 h 1372"/>
              <a:gd name="T48" fmla="*/ 515 w 1200"/>
              <a:gd name="T49" fmla="*/ 1372 h 1372"/>
              <a:gd name="T50" fmla="*/ 343 w 1200"/>
              <a:gd name="T51" fmla="*/ 1372 h 1372"/>
              <a:gd name="T52" fmla="*/ 343 w 1200"/>
              <a:gd name="T53" fmla="*/ 772 h 1372"/>
              <a:gd name="T54" fmla="*/ 0 w 1200"/>
              <a:gd name="T55" fmla="*/ 943 h 1372"/>
              <a:gd name="T56" fmla="*/ 172 w 1200"/>
              <a:gd name="T57" fmla="*/ 943 h 1372"/>
              <a:gd name="T58" fmla="*/ 172 w 1200"/>
              <a:gd name="T59" fmla="*/ 1372 h 1372"/>
              <a:gd name="T60" fmla="*/ 0 w 1200"/>
              <a:gd name="T61" fmla="*/ 1372 h 1372"/>
              <a:gd name="T62" fmla="*/ 0 w 1200"/>
              <a:gd name="T63" fmla="*/ 943 h 1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00" h="1372">
                <a:moveTo>
                  <a:pt x="943" y="0"/>
                </a:moveTo>
                <a:lnTo>
                  <a:pt x="1029" y="86"/>
                </a:lnTo>
                <a:lnTo>
                  <a:pt x="686" y="429"/>
                </a:lnTo>
                <a:lnTo>
                  <a:pt x="515" y="257"/>
                </a:lnTo>
                <a:lnTo>
                  <a:pt x="0" y="772"/>
                </a:lnTo>
                <a:lnTo>
                  <a:pt x="86" y="857"/>
                </a:lnTo>
                <a:lnTo>
                  <a:pt x="515" y="429"/>
                </a:lnTo>
                <a:lnTo>
                  <a:pt x="686" y="600"/>
                </a:lnTo>
                <a:lnTo>
                  <a:pt x="1115" y="172"/>
                </a:lnTo>
                <a:lnTo>
                  <a:pt x="1200" y="257"/>
                </a:lnTo>
                <a:lnTo>
                  <a:pt x="1200" y="0"/>
                </a:lnTo>
                <a:lnTo>
                  <a:pt x="943" y="0"/>
                </a:lnTo>
                <a:close/>
                <a:moveTo>
                  <a:pt x="1029" y="429"/>
                </a:moveTo>
                <a:lnTo>
                  <a:pt x="1200" y="429"/>
                </a:lnTo>
                <a:lnTo>
                  <a:pt x="1200" y="1372"/>
                </a:lnTo>
                <a:lnTo>
                  <a:pt x="1029" y="1372"/>
                </a:lnTo>
                <a:lnTo>
                  <a:pt x="1029" y="429"/>
                </a:lnTo>
                <a:close/>
                <a:moveTo>
                  <a:pt x="686" y="686"/>
                </a:moveTo>
                <a:lnTo>
                  <a:pt x="857" y="686"/>
                </a:lnTo>
                <a:lnTo>
                  <a:pt x="857" y="1372"/>
                </a:lnTo>
                <a:lnTo>
                  <a:pt x="686" y="1372"/>
                </a:lnTo>
                <a:lnTo>
                  <a:pt x="686" y="686"/>
                </a:lnTo>
                <a:close/>
                <a:moveTo>
                  <a:pt x="343" y="772"/>
                </a:moveTo>
                <a:lnTo>
                  <a:pt x="515" y="772"/>
                </a:lnTo>
                <a:lnTo>
                  <a:pt x="515" y="1372"/>
                </a:lnTo>
                <a:lnTo>
                  <a:pt x="343" y="1372"/>
                </a:lnTo>
                <a:lnTo>
                  <a:pt x="343" y="772"/>
                </a:lnTo>
                <a:close/>
                <a:moveTo>
                  <a:pt x="0" y="943"/>
                </a:moveTo>
                <a:lnTo>
                  <a:pt x="172" y="943"/>
                </a:lnTo>
                <a:lnTo>
                  <a:pt x="172" y="1372"/>
                </a:lnTo>
                <a:lnTo>
                  <a:pt x="0" y="1372"/>
                </a:lnTo>
                <a:lnTo>
                  <a:pt x="0" y="943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2" name="任意多边形 21"/>
          <p:cNvSpPr>
            <a:spLocks noChangeAspect="1" noChangeArrowheads="1"/>
          </p:cNvSpPr>
          <p:nvPr/>
        </p:nvSpPr>
        <p:spPr bwMode="auto">
          <a:xfrm>
            <a:off x="6768460" y="4275189"/>
            <a:ext cx="309366" cy="273129"/>
          </a:xfrm>
          <a:custGeom>
            <a:avLst/>
            <a:gdLst>
              <a:gd name="connsiteX0" fmla="*/ 125874 w 360000"/>
              <a:gd name="connsiteY0" fmla="*/ 231403 h 317831"/>
              <a:gd name="connsiteX1" fmla="*/ 180338 w 360000"/>
              <a:gd name="connsiteY1" fmla="*/ 247866 h 317831"/>
              <a:gd name="connsiteX2" fmla="*/ 236453 w 360000"/>
              <a:gd name="connsiteY2" fmla="*/ 231403 h 317831"/>
              <a:gd name="connsiteX3" fmla="*/ 243880 w 360000"/>
              <a:gd name="connsiteY3" fmla="*/ 276675 h 317831"/>
              <a:gd name="connsiteX4" fmla="*/ 264511 w 360000"/>
              <a:gd name="connsiteY4" fmla="*/ 290668 h 317831"/>
              <a:gd name="connsiteX5" fmla="*/ 180338 w 360000"/>
              <a:gd name="connsiteY5" fmla="*/ 317831 h 317831"/>
              <a:gd name="connsiteX6" fmla="*/ 89564 w 360000"/>
              <a:gd name="connsiteY6" fmla="*/ 290668 h 317831"/>
              <a:gd name="connsiteX7" fmla="*/ 114321 w 360000"/>
              <a:gd name="connsiteY7" fmla="*/ 277498 h 317831"/>
              <a:gd name="connsiteX8" fmla="*/ 125874 w 360000"/>
              <a:gd name="connsiteY8" fmla="*/ 231403 h 317831"/>
              <a:gd name="connsiteX9" fmla="*/ 306331 w 360000"/>
              <a:gd name="connsiteY9" fmla="*/ 145009 h 317831"/>
              <a:gd name="connsiteX10" fmla="*/ 360000 w 360000"/>
              <a:gd name="connsiteY10" fmla="*/ 179636 h 317831"/>
              <a:gd name="connsiteX11" fmla="*/ 360000 w 360000"/>
              <a:gd name="connsiteY11" fmla="*/ 265379 h 317831"/>
              <a:gd name="connsiteX12" fmla="*/ 306331 w 360000"/>
              <a:gd name="connsiteY12" fmla="*/ 286815 h 317831"/>
              <a:gd name="connsiteX13" fmla="*/ 258442 w 360000"/>
              <a:gd name="connsiteY13" fmla="*/ 274448 h 317831"/>
              <a:gd name="connsiteX14" fmla="*/ 252662 w 360000"/>
              <a:gd name="connsiteY14" fmla="*/ 255486 h 317831"/>
              <a:gd name="connsiteX15" fmla="*/ 252662 w 360000"/>
              <a:gd name="connsiteY15" fmla="*/ 215912 h 317831"/>
              <a:gd name="connsiteX16" fmla="*/ 260093 w 360000"/>
              <a:gd name="connsiteY16" fmla="*/ 190354 h 317831"/>
              <a:gd name="connsiteX17" fmla="*/ 306331 w 360000"/>
              <a:gd name="connsiteY17" fmla="*/ 145009 h 317831"/>
              <a:gd name="connsiteX18" fmla="*/ 264221 w 360000"/>
              <a:gd name="connsiteY18" fmla="*/ 206843 h 317831"/>
              <a:gd name="connsiteX19" fmla="*/ 264221 w 360000"/>
              <a:gd name="connsiteY19" fmla="*/ 234875 h 317831"/>
              <a:gd name="connsiteX20" fmla="*/ 295597 w 360000"/>
              <a:gd name="connsiteY20" fmla="*/ 215912 h 317831"/>
              <a:gd name="connsiteX21" fmla="*/ 306331 w 360000"/>
              <a:gd name="connsiteY21" fmla="*/ 145009 h 317831"/>
              <a:gd name="connsiteX22" fmla="*/ 53558 w 360000"/>
              <a:gd name="connsiteY22" fmla="*/ 144307 h 317831"/>
              <a:gd name="connsiteX23" fmla="*/ 99700 w 360000"/>
              <a:gd name="connsiteY23" fmla="*/ 189542 h 317831"/>
              <a:gd name="connsiteX24" fmla="*/ 106292 w 360000"/>
              <a:gd name="connsiteY24" fmla="*/ 215038 h 317831"/>
              <a:gd name="connsiteX25" fmla="*/ 106292 w 360000"/>
              <a:gd name="connsiteY25" fmla="*/ 255339 h 317831"/>
              <a:gd name="connsiteX26" fmla="*/ 100524 w 360000"/>
              <a:gd name="connsiteY26" fmla="*/ 274256 h 317831"/>
              <a:gd name="connsiteX27" fmla="*/ 53558 w 360000"/>
              <a:gd name="connsiteY27" fmla="*/ 285770 h 317831"/>
              <a:gd name="connsiteX28" fmla="*/ 0 w 360000"/>
              <a:gd name="connsiteY28" fmla="*/ 264386 h 317831"/>
              <a:gd name="connsiteX29" fmla="*/ 0 w 360000"/>
              <a:gd name="connsiteY29" fmla="*/ 178850 h 317831"/>
              <a:gd name="connsiteX30" fmla="*/ 53558 w 360000"/>
              <a:gd name="connsiteY30" fmla="*/ 144307 h 317831"/>
              <a:gd name="connsiteX31" fmla="*/ 64270 w 360000"/>
              <a:gd name="connsiteY31" fmla="*/ 215038 h 317831"/>
              <a:gd name="connsiteX32" fmla="*/ 95580 w 360000"/>
              <a:gd name="connsiteY32" fmla="*/ 234777 h 317831"/>
              <a:gd name="connsiteX33" fmla="*/ 95580 w 360000"/>
              <a:gd name="connsiteY33" fmla="*/ 205991 h 317831"/>
              <a:gd name="connsiteX34" fmla="*/ 53558 w 360000"/>
              <a:gd name="connsiteY34" fmla="*/ 144307 h 317831"/>
              <a:gd name="connsiteX35" fmla="*/ 159721 w 360000"/>
              <a:gd name="connsiteY35" fmla="*/ 86428 h 317831"/>
              <a:gd name="connsiteX36" fmla="*/ 180348 w 360000"/>
              <a:gd name="connsiteY36" fmla="*/ 94676 h 317831"/>
              <a:gd name="connsiteX37" fmla="*/ 163847 w 360000"/>
              <a:gd name="connsiteY37" fmla="*/ 154060 h 317831"/>
              <a:gd name="connsiteX38" fmla="*/ 180348 w 360000"/>
              <a:gd name="connsiteY38" fmla="*/ 177979 h 317831"/>
              <a:gd name="connsiteX39" fmla="*/ 196024 w 360000"/>
              <a:gd name="connsiteY39" fmla="*/ 154060 h 317831"/>
              <a:gd name="connsiteX40" fmla="*/ 180348 w 360000"/>
              <a:gd name="connsiteY40" fmla="*/ 94676 h 317831"/>
              <a:gd name="connsiteX41" fmla="*/ 200974 w 360000"/>
              <a:gd name="connsiteY41" fmla="*/ 86428 h 317831"/>
              <a:gd name="connsiteX42" fmla="*/ 248828 w 360000"/>
              <a:gd name="connsiteY42" fmla="*/ 135090 h 317831"/>
              <a:gd name="connsiteX43" fmla="*/ 248828 w 360000"/>
              <a:gd name="connsiteY43" fmla="*/ 187051 h 317831"/>
              <a:gd name="connsiteX44" fmla="*/ 248828 w 360000"/>
              <a:gd name="connsiteY44" fmla="*/ 189526 h 317831"/>
              <a:gd name="connsiteX45" fmla="*/ 186948 w 360000"/>
              <a:gd name="connsiteY45" fmla="*/ 210145 h 317831"/>
              <a:gd name="connsiteX46" fmla="*/ 173747 w 360000"/>
              <a:gd name="connsiteY46" fmla="*/ 210145 h 317831"/>
              <a:gd name="connsiteX47" fmla="*/ 111868 w 360000"/>
              <a:gd name="connsiteY47" fmla="*/ 187876 h 317831"/>
              <a:gd name="connsiteX48" fmla="*/ 111868 w 360000"/>
              <a:gd name="connsiteY48" fmla="*/ 187051 h 317831"/>
              <a:gd name="connsiteX49" fmla="*/ 111868 w 360000"/>
              <a:gd name="connsiteY49" fmla="*/ 135090 h 317831"/>
              <a:gd name="connsiteX50" fmla="*/ 159721 w 360000"/>
              <a:gd name="connsiteY50" fmla="*/ 86428 h 317831"/>
              <a:gd name="connsiteX51" fmla="*/ 312082 w 360000"/>
              <a:gd name="connsiteY51" fmla="*/ 42168 h 317831"/>
              <a:gd name="connsiteX52" fmla="*/ 354077 w 360000"/>
              <a:gd name="connsiteY52" fmla="*/ 90784 h 317831"/>
              <a:gd name="connsiteX53" fmla="*/ 312082 w 360000"/>
              <a:gd name="connsiteY53" fmla="*/ 139400 h 317831"/>
              <a:gd name="connsiteX54" fmla="*/ 270087 w 360000"/>
              <a:gd name="connsiteY54" fmla="*/ 90784 h 317831"/>
              <a:gd name="connsiteX55" fmla="*/ 312082 w 360000"/>
              <a:gd name="connsiteY55" fmla="*/ 42168 h 317831"/>
              <a:gd name="connsiteX56" fmla="*/ 47571 w 360000"/>
              <a:gd name="connsiteY56" fmla="*/ 41122 h 317831"/>
              <a:gd name="connsiteX57" fmla="*/ 89566 w 360000"/>
              <a:gd name="connsiteY57" fmla="*/ 90261 h 317831"/>
              <a:gd name="connsiteX58" fmla="*/ 47571 w 360000"/>
              <a:gd name="connsiteY58" fmla="*/ 139400 h 317831"/>
              <a:gd name="connsiteX59" fmla="*/ 5576 w 360000"/>
              <a:gd name="connsiteY59" fmla="*/ 90261 h 317831"/>
              <a:gd name="connsiteX60" fmla="*/ 47571 w 360000"/>
              <a:gd name="connsiteY60" fmla="*/ 41122 h 317831"/>
              <a:gd name="connsiteX61" fmla="*/ 180349 w 360000"/>
              <a:gd name="connsiteY61" fmla="*/ 0 h 317831"/>
              <a:gd name="connsiteX62" fmla="*/ 215025 w 360000"/>
              <a:gd name="connsiteY62" fmla="*/ 40426 h 317831"/>
              <a:gd name="connsiteX63" fmla="*/ 180349 w 360000"/>
              <a:gd name="connsiteY63" fmla="*/ 80852 h 317831"/>
              <a:gd name="connsiteX64" fmla="*/ 145673 w 360000"/>
              <a:gd name="connsiteY64" fmla="*/ 40426 h 317831"/>
              <a:gd name="connsiteX65" fmla="*/ 180349 w 360000"/>
              <a:gd name="connsiteY65" fmla="*/ 0 h 3178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360000" h="317831">
                <a:moveTo>
                  <a:pt x="125874" y="231403"/>
                </a:moveTo>
                <a:cubicBezTo>
                  <a:pt x="125874" y="231403"/>
                  <a:pt x="142378" y="247866"/>
                  <a:pt x="180338" y="247866"/>
                </a:cubicBezTo>
                <a:cubicBezTo>
                  <a:pt x="218299" y="247866"/>
                  <a:pt x="236453" y="231403"/>
                  <a:pt x="236453" y="231403"/>
                </a:cubicBezTo>
                <a:cubicBezTo>
                  <a:pt x="236453" y="231403"/>
                  <a:pt x="232327" y="258566"/>
                  <a:pt x="243880" y="276675"/>
                </a:cubicBezTo>
                <a:cubicBezTo>
                  <a:pt x="248832" y="283260"/>
                  <a:pt x="254608" y="289022"/>
                  <a:pt x="264511" y="290668"/>
                </a:cubicBezTo>
                <a:cubicBezTo>
                  <a:pt x="264511" y="290668"/>
                  <a:pt x="243880" y="317831"/>
                  <a:pt x="180338" y="317831"/>
                </a:cubicBezTo>
                <a:cubicBezTo>
                  <a:pt x="115971" y="317831"/>
                  <a:pt x="89564" y="290668"/>
                  <a:pt x="89564" y="290668"/>
                </a:cubicBezTo>
                <a:cubicBezTo>
                  <a:pt x="101117" y="289022"/>
                  <a:pt x="108544" y="284083"/>
                  <a:pt x="114321" y="277498"/>
                </a:cubicBezTo>
                <a:cubicBezTo>
                  <a:pt x="130000" y="259389"/>
                  <a:pt x="125874" y="231403"/>
                  <a:pt x="125874" y="231403"/>
                </a:cubicBezTo>
                <a:close/>
                <a:moveTo>
                  <a:pt x="306331" y="145009"/>
                </a:moveTo>
                <a:cubicBezTo>
                  <a:pt x="306331" y="145009"/>
                  <a:pt x="360000" y="142536"/>
                  <a:pt x="360000" y="179636"/>
                </a:cubicBezTo>
                <a:cubicBezTo>
                  <a:pt x="360000" y="215912"/>
                  <a:pt x="360000" y="265379"/>
                  <a:pt x="360000" y="265379"/>
                </a:cubicBezTo>
                <a:cubicBezTo>
                  <a:pt x="360000" y="265379"/>
                  <a:pt x="353395" y="286815"/>
                  <a:pt x="306331" y="286815"/>
                </a:cubicBezTo>
                <a:cubicBezTo>
                  <a:pt x="278258" y="286815"/>
                  <a:pt x="264221" y="281868"/>
                  <a:pt x="258442" y="274448"/>
                </a:cubicBezTo>
                <a:cubicBezTo>
                  <a:pt x="254313" y="268677"/>
                  <a:pt x="252662" y="262906"/>
                  <a:pt x="252662" y="255486"/>
                </a:cubicBezTo>
                <a:cubicBezTo>
                  <a:pt x="252662" y="238172"/>
                  <a:pt x="252662" y="215912"/>
                  <a:pt x="252662" y="215912"/>
                </a:cubicBezTo>
                <a:cubicBezTo>
                  <a:pt x="252662" y="215912"/>
                  <a:pt x="255139" y="204370"/>
                  <a:pt x="260093" y="190354"/>
                </a:cubicBezTo>
                <a:cubicBezTo>
                  <a:pt x="267524" y="169743"/>
                  <a:pt x="281561" y="145009"/>
                  <a:pt x="306331" y="145009"/>
                </a:cubicBezTo>
                <a:cubicBezTo>
                  <a:pt x="306331" y="145009"/>
                  <a:pt x="306331" y="145009"/>
                  <a:pt x="264221" y="206843"/>
                </a:cubicBezTo>
                <a:cubicBezTo>
                  <a:pt x="264221" y="206843"/>
                  <a:pt x="264221" y="206843"/>
                  <a:pt x="264221" y="234875"/>
                </a:cubicBezTo>
                <a:cubicBezTo>
                  <a:pt x="264221" y="234875"/>
                  <a:pt x="264221" y="234875"/>
                  <a:pt x="295597" y="215912"/>
                </a:cubicBezTo>
                <a:cubicBezTo>
                  <a:pt x="295597" y="215912"/>
                  <a:pt x="295597" y="215912"/>
                  <a:pt x="306331" y="145009"/>
                </a:cubicBezTo>
                <a:close/>
                <a:moveTo>
                  <a:pt x="53558" y="144307"/>
                </a:moveTo>
                <a:cubicBezTo>
                  <a:pt x="78277" y="144307"/>
                  <a:pt x="92284" y="168980"/>
                  <a:pt x="99700" y="189542"/>
                </a:cubicBezTo>
                <a:cubicBezTo>
                  <a:pt x="104644" y="203524"/>
                  <a:pt x="106292" y="215038"/>
                  <a:pt x="106292" y="215038"/>
                </a:cubicBezTo>
                <a:cubicBezTo>
                  <a:pt x="106292" y="215038"/>
                  <a:pt x="106292" y="238067"/>
                  <a:pt x="106292" y="255339"/>
                </a:cubicBezTo>
                <a:cubicBezTo>
                  <a:pt x="106292" y="262741"/>
                  <a:pt x="105468" y="269321"/>
                  <a:pt x="100524" y="274256"/>
                </a:cubicBezTo>
                <a:cubicBezTo>
                  <a:pt x="93932" y="281658"/>
                  <a:pt x="79925" y="285770"/>
                  <a:pt x="53558" y="285770"/>
                </a:cubicBezTo>
                <a:cubicBezTo>
                  <a:pt x="6592" y="285770"/>
                  <a:pt x="0" y="264386"/>
                  <a:pt x="0" y="264386"/>
                </a:cubicBezTo>
                <a:cubicBezTo>
                  <a:pt x="0" y="264386"/>
                  <a:pt x="0" y="215861"/>
                  <a:pt x="0" y="178850"/>
                </a:cubicBezTo>
                <a:cubicBezTo>
                  <a:pt x="0" y="141839"/>
                  <a:pt x="53558" y="144307"/>
                  <a:pt x="53558" y="144307"/>
                </a:cubicBezTo>
                <a:cubicBezTo>
                  <a:pt x="53558" y="144307"/>
                  <a:pt x="53558" y="144307"/>
                  <a:pt x="64270" y="215038"/>
                </a:cubicBezTo>
                <a:cubicBezTo>
                  <a:pt x="64270" y="215038"/>
                  <a:pt x="64270" y="215038"/>
                  <a:pt x="95580" y="234777"/>
                </a:cubicBezTo>
                <a:cubicBezTo>
                  <a:pt x="95580" y="234777"/>
                  <a:pt x="95580" y="234777"/>
                  <a:pt x="95580" y="205991"/>
                </a:cubicBezTo>
                <a:cubicBezTo>
                  <a:pt x="95580" y="205991"/>
                  <a:pt x="95580" y="205991"/>
                  <a:pt x="53558" y="144307"/>
                </a:cubicBezTo>
                <a:close/>
                <a:moveTo>
                  <a:pt x="159721" y="86428"/>
                </a:moveTo>
                <a:cubicBezTo>
                  <a:pt x="159721" y="86428"/>
                  <a:pt x="159721" y="86428"/>
                  <a:pt x="180348" y="94676"/>
                </a:cubicBezTo>
                <a:cubicBezTo>
                  <a:pt x="180348" y="94676"/>
                  <a:pt x="180348" y="94676"/>
                  <a:pt x="163847" y="154060"/>
                </a:cubicBezTo>
                <a:cubicBezTo>
                  <a:pt x="163847" y="154060"/>
                  <a:pt x="163847" y="154060"/>
                  <a:pt x="180348" y="177979"/>
                </a:cubicBezTo>
                <a:cubicBezTo>
                  <a:pt x="180348" y="177979"/>
                  <a:pt x="180348" y="177979"/>
                  <a:pt x="196024" y="154060"/>
                </a:cubicBezTo>
                <a:cubicBezTo>
                  <a:pt x="196024" y="154060"/>
                  <a:pt x="196024" y="154060"/>
                  <a:pt x="180348" y="94676"/>
                </a:cubicBezTo>
                <a:cubicBezTo>
                  <a:pt x="180348" y="94676"/>
                  <a:pt x="180348" y="94676"/>
                  <a:pt x="200974" y="86428"/>
                </a:cubicBezTo>
                <a:cubicBezTo>
                  <a:pt x="219126" y="91377"/>
                  <a:pt x="248828" y="104573"/>
                  <a:pt x="248828" y="135090"/>
                </a:cubicBezTo>
                <a:cubicBezTo>
                  <a:pt x="248828" y="179628"/>
                  <a:pt x="248828" y="187051"/>
                  <a:pt x="248828" y="187051"/>
                </a:cubicBezTo>
                <a:cubicBezTo>
                  <a:pt x="248828" y="187051"/>
                  <a:pt x="248828" y="187876"/>
                  <a:pt x="248828" y="189526"/>
                </a:cubicBezTo>
                <a:cubicBezTo>
                  <a:pt x="246353" y="195299"/>
                  <a:pt x="235627" y="210145"/>
                  <a:pt x="186948" y="210145"/>
                </a:cubicBezTo>
                <a:cubicBezTo>
                  <a:pt x="186948" y="210145"/>
                  <a:pt x="186948" y="210145"/>
                  <a:pt x="173747" y="210145"/>
                </a:cubicBezTo>
                <a:cubicBezTo>
                  <a:pt x="119293" y="210145"/>
                  <a:pt x="112693" y="191175"/>
                  <a:pt x="111868" y="187876"/>
                </a:cubicBezTo>
                <a:cubicBezTo>
                  <a:pt x="111868" y="187876"/>
                  <a:pt x="111868" y="187051"/>
                  <a:pt x="111868" y="187051"/>
                </a:cubicBezTo>
                <a:cubicBezTo>
                  <a:pt x="111868" y="187051"/>
                  <a:pt x="111868" y="179628"/>
                  <a:pt x="111868" y="135090"/>
                </a:cubicBezTo>
                <a:cubicBezTo>
                  <a:pt x="111868" y="104573"/>
                  <a:pt x="141570" y="91377"/>
                  <a:pt x="159721" y="86428"/>
                </a:cubicBezTo>
                <a:close/>
                <a:moveTo>
                  <a:pt x="312082" y="42168"/>
                </a:moveTo>
                <a:cubicBezTo>
                  <a:pt x="335275" y="42168"/>
                  <a:pt x="354077" y="63934"/>
                  <a:pt x="354077" y="90784"/>
                </a:cubicBezTo>
                <a:cubicBezTo>
                  <a:pt x="354077" y="117634"/>
                  <a:pt x="335275" y="139400"/>
                  <a:pt x="312082" y="139400"/>
                </a:cubicBezTo>
                <a:cubicBezTo>
                  <a:pt x="288889" y="139400"/>
                  <a:pt x="270087" y="117634"/>
                  <a:pt x="270087" y="90784"/>
                </a:cubicBezTo>
                <a:cubicBezTo>
                  <a:pt x="270087" y="63934"/>
                  <a:pt x="288889" y="42168"/>
                  <a:pt x="312082" y="42168"/>
                </a:cubicBezTo>
                <a:close/>
                <a:moveTo>
                  <a:pt x="47571" y="41122"/>
                </a:moveTo>
                <a:cubicBezTo>
                  <a:pt x="70764" y="41122"/>
                  <a:pt x="89566" y="63122"/>
                  <a:pt x="89566" y="90261"/>
                </a:cubicBezTo>
                <a:cubicBezTo>
                  <a:pt x="89566" y="117400"/>
                  <a:pt x="70764" y="139400"/>
                  <a:pt x="47571" y="139400"/>
                </a:cubicBezTo>
                <a:cubicBezTo>
                  <a:pt x="24378" y="139400"/>
                  <a:pt x="5576" y="117400"/>
                  <a:pt x="5576" y="90261"/>
                </a:cubicBezTo>
                <a:cubicBezTo>
                  <a:pt x="5576" y="63122"/>
                  <a:pt x="24378" y="41122"/>
                  <a:pt x="47571" y="41122"/>
                </a:cubicBezTo>
                <a:close/>
                <a:moveTo>
                  <a:pt x="180349" y="0"/>
                </a:moveTo>
                <a:cubicBezTo>
                  <a:pt x="199500" y="0"/>
                  <a:pt x="215025" y="18099"/>
                  <a:pt x="215025" y="40426"/>
                </a:cubicBezTo>
                <a:cubicBezTo>
                  <a:pt x="215025" y="62753"/>
                  <a:pt x="199500" y="80852"/>
                  <a:pt x="180349" y="80852"/>
                </a:cubicBezTo>
                <a:cubicBezTo>
                  <a:pt x="161198" y="80852"/>
                  <a:pt x="145673" y="62753"/>
                  <a:pt x="145673" y="40426"/>
                </a:cubicBezTo>
                <a:cubicBezTo>
                  <a:pt x="145673" y="18099"/>
                  <a:pt x="161198" y="0"/>
                  <a:pt x="18034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16" tIns="45708" rIns="91416" bIns="45708" numCol="1" anchor="t" anchorCtr="0" compatLnSpc="1">
            <a:noAutofit/>
          </a:bodyPr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Freeform 133"/>
          <p:cNvSpPr>
            <a:spLocks noChangeAspect="1" noEditPoints="1"/>
          </p:cNvSpPr>
          <p:nvPr/>
        </p:nvSpPr>
        <p:spPr bwMode="auto">
          <a:xfrm>
            <a:off x="7660721" y="3386997"/>
            <a:ext cx="321182" cy="240233"/>
          </a:xfrm>
          <a:custGeom>
            <a:avLst/>
            <a:gdLst>
              <a:gd name="T0" fmla="*/ 1125 w 1200"/>
              <a:gd name="T1" fmla="*/ 450 h 900"/>
              <a:gd name="T2" fmla="*/ 975 w 1200"/>
              <a:gd name="T3" fmla="*/ 450 h 900"/>
              <a:gd name="T4" fmla="*/ 975 w 1200"/>
              <a:gd name="T5" fmla="*/ 562 h 900"/>
              <a:gd name="T6" fmla="*/ 938 w 1200"/>
              <a:gd name="T7" fmla="*/ 600 h 900"/>
              <a:gd name="T8" fmla="*/ 863 w 1200"/>
              <a:gd name="T9" fmla="*/ 600 h 900"/>
              <a:gd name="T10" fmla="*/ 825 w 1200"/>
              <a:gd name="T11" fmla="*/ 562 h 900"/>
              <a:gd name="T12" fmla="*/ 825 w 1200"/>
              <a:gd name="T13" fmla="*/ 450 h 900"/>
              <a:gd name="T14" fmla="*/ 375 w 1200"/>
              <a:gd name="T15" fmla="*/ 450 h 900"/>
              <a:gd name="T16" fmla="*/ 375 w 1200"/>
              <a:gd name="T17" fmla="*/ 562 h 900"/>
              <a:gd name="T18" fmla="*/ 338 w 1200"/>
              <a:gd name="T19" fmla="*/ 600 h 900"/>
              <a:gd name="T20" fmla="*/ 263 w 1200"/>
              <a:gd name="T21" fmla="*/ 600 h 900"/>
              <a:gd name="T22" fmla="*/ 225 w 1200"/>
              <a:gd name="T23" fmla="*/ 562 h 900"/>
              <a:gd name="T24" fmla="*/ 225 w 1200"/>
              <a:gd name="T25" fmla="*/ 450 h 900"/>
              <a:gd name="T26" fmla="*/ 75 w 1200"/>
              <a:gd name="T27" fmla="*/ 450 h 900"/>
              <a:gd name="T28" fmla="*/ 75 w 1200"/>
              <a:gd name="T29" fmla="*/ 375 h 900"/>
              <a:gd name="T30" fmla="*/ 1125 w 1200"/>
              <a:gd name="T31" fmla="*/ 375 h 900"/>
              <a:gd name="T32" fmla="*/ 1125 w 1200"/>
              <a:gd name="T33" fmla="*/ 450 h 900"/>
              <a:gd name="T34" fmla="*/ 450 w 1200"/>
              <a:gd name="T35" fmla="*/ 75 h 900"/>
              <a:gd name="T36" fmla="*/ 450 w 1200"/>
              <a:gd name="T37" fmla="*/ 75 h 900"/>
              <a:gd name="T38" fmla="*/ 750 w 1200"/>
              <a:gd name="T39" fmla="*/ 75 h 900"/>
              <a:gd name="T40" fmla="*/ 750 w 1200"/>
              <a:gd name="T41" fmla="*/ 75 h 900"/>
              <a:gd name="T42" fmla="*/ 750 w 1200"/>
              <a:gd name="T43" fmla="*/ 150 h 900"/>
              <a:gd name="T44" fmla="*/ 450 w 1200"/>
              <a:gd name="T45" fmla="*/ 150 h 900"/>
              <a:gd name="T46" fmla="*/ 450 w 1200"/>
              <a:gd name="T47" fmla="*/ 75 h 900"/>
              <a:gd name="T48" fmla="*/ 1125 w 1200"/>
              <a:gd name="T49" fmla="*/ 150 h 900"/>
              <a:gd name="T50" fmla="*/ 825 w 1200"/>
              <a:gd name="T51" fmla="*/ 150 h 900"/>
              <a:gd name="T52" fmla="*/ 825 w 1200"/>
              <a:gd name="T53" fmla="*/ 75 h 900"/>
              <a:gd name="T54" fmla="*/ 750 w 1200"/>
              <a:gd name="T55" fmla="*/ 0 h 900"/>
              <a:gd name="T56" fmla="*/ 450 w 1200"/>
              <a:gd name="T57" fmla="*/ 0 h 900"/>
              <a:gd name="T58" fmla="*/ 375 w 1200"/>
              <a:gd name="T59" fmla="*/ 75 h 900"/>
              <a:gd name="T60" fmla="*/ 375 w 1200"/>
              <a:gd name="T61" fmla="*/ 150 h 900"/>
              <a:gd name="T62" fmla="*/ 75 w 1200"/>
              <a:gd name="T63" fmla="*/ 150 h 900"/>
              <a:gd name="T64" fmla="*/ 0 w 1200"/>
              <a:gd name="T65" fmla="*/ 225 h 900"/>
              <a:gd name="T66" fmla="*/ 0 w 1200"/>
              <a:gd name="T67" fmla="*/ 825 h 900"/>
              <a:gd name="T68" fmla="*/ 75 w 1200"/>
              <a:gd name="T69" fmla="*/ 900 h 900"/>
              <a:gd name="T70" fmla="*/ 1125 w 1200"/>
              <a:gd name="T71" fmla="*/ 900 h 900"/>
              <a:gd name="T72" fmla="*/ 1200 w 1200"/>
              <a:gd name="T73" fmla="*/ 825 h 900"/>
              <a:gd name="T74" fmla="*/ 1200 w 1200"/>
              <a:gd name="T75" fmla="*/ 225 h 900"/>
              <a:gd name="T76" fmla="*/ 1125 w 1200"/>
              <a:gd name="T77" fmla="*/ 150 h 9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00" h="900">
                <a:moveTo>
                  <a:pt x="1125" y="450"/>
                </a:moveTo>
                <a:lnTo>
                  <a:pt x="975" y="450"/>
                </a:lnTo>
                <a:lnTo>
                  <a:pt x="975" y="562"/>
                </a:lnTo>
                <a:cubicBezTo>
                  <a:pt x="975" y="583"/>
                  <a:pt x="958" y="600"/>
                  <a:pt x="938" y="600"/>
                </a:cubicBezTo>
                <a:lnTo>
                  <a:pt x="863" y="600"/>
                </a:lnTo>
                <a:cubicBezTo>
                  <a:pt x="842" y="600"/>
                  <a:pt x="825" y="583"/>
                  <a:pt x="825" y="562"/>
                </a:cubicBezTo>
                <a:lnTo>
                  <a:pt x="825" y="450"/>
                </a:lnTo>
                <a:lnTo>
                  <a:pt x="375" y="450"/>
                </a:lnTo>
                <a:lnTo>
                  <a:pt x="375" y="562"/>
                </a:lnTo>
                <a:cubicBezTo>
                  <a:pt x="375" y="583"/>
                  <a:pt x="358" y="600"/>
                  <a:pt x="338" y="600"/>
                </a:cubicBezTo>
                <a:lnTo>
                  <a:pt x="263" y="600"/>
                </a:lnTo>
                <a:cubicBezTo>
                  <a:pt x="242" y="600"/>
                  <a:pt x="225" y="583"/>
                  <a:pt x="225" y="562"/>
                </a:cubicBezTo>
                <a:lnTo>
                  <a:pt x="225" y="450"/>
                </a:lnTo>
                <a:lnTo>
                  <a:pt x="75" y="450"/>
                </a:lnTo>
                <a:lnTo>
                  <a:pt x="75" y="375"/>
                </a:lnTo>
                <a:lnTo>
                  <a:pt x="1125" y="375"/>
                </a:lnTo>
                <a:lnTo>
                  <a:pt x="1125" y="450"/>
                </a:lnTo>
                <a:close/>
                <a:moveTo>
                  <a:pt x="450" y="75"/>
                </a:moveTo>
                <a:cubicBezTo>
                  <a:pt x="450" y="75"/>
                  <a:pt x="450" y="75"/>
                  <a:pt x="450" y="75"/>
                </a:cubicBezTo>
                <a:lnTo>
                  <a:pt x="750" y="75"/>
                </a:lnTo>
                <a:cubicBezTo>
                  <a:pt x="750" y="75"/>
                  <a:pt x="750" y="75"/>
                  <a:pt x="750" y="75"/>
                </a:cubicBezTo>
                <a:lnTo>
                  <a:pt x="750" y="150"/>
                </a:lnTo>
                <a:lnTo>
                  <a:pt x="450" y="150"/>
                </a:lnTo>
                <a:lnTo>
                  <a:pt x="450" y="75"/>
                </a:lnTo>
                <a:close/>
                <a:moveTo>
                  <a:pt x="1125" y="150"/>
                </a:moveTo>
                <a:lnTo>
                  <a:pt x="825" y="150"/>
                </a:lnTo>
                <a:lnTo>
                  <a:pt x="825" y="75"/>
                </a:lnTo>
                <a:cubicBezTo>
                  <a:pt x="825" y="34"/>
                  <a:pt x="791" y="0"/>
                  <a:pt x="750" y="0"/>
                </a:cubicBezTo>
                <a:lnTo>
                  <a:pt x="450" y="0"/>
                </a:lnTo>
                <a:cubicBezTo>
                  <a:pt x="409" y="0"/>
                  <a:pt x="375" y="34"/>
                  <a:pt x="375" y="75"/>
                </a:cubicBezTo>
                <a:lnTo>
                  <a:pt x="375" y="150"/>
                </a:lnTo>
                <a:lnTo>
                  <a:pt x="75" y="150"/>
                </a:lnTo>
                <a:cubicBezTo>
                  <a:pt x="34" y="150"/>
                  <a:pt x="0" y="184"/>
                  <a:pt x="0" y="225"/>
                </a:cubicBezTo>
                <a:lnTo>
                  <a:pt x="0" y="825"/>
                </a:lnTo>
                <a:cubicBezTo>
                  <a:pt x="0" y="866"/>
                  <a:pt x="34" y="900"/>
                  <a:pt x="75" y="900"/>
                </a:cubicBezTo>
                <a:lnTo>
                  <a:pt x="1125" y="900"/>
                </a:lnTo>
                <a:cubicBezTo>
                  <a:pt x="1166" y="900"/>
                  <a:pt x="1200" y="866"/>
                  <a:pt x="1200" y="825"/>
                </a:cubicBezTo>
                <a:lnTo>
                  <a:pt x="1200" y="225"/>
                </a:lnTo>
                <a:cubicBezTo>
                  <a:pt x="1200" y="184"/>
                  <a:pt x="1166" y="150"/>
                  <a:pt x="1125" y="15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4" name="Freeform 17"/>
          <p:cNvSpPr>
            <a:spLocks noChangeAspect="1" noEditPoints="1"/>
          </p:cNvSpPr>
          <p:nvPr/>
        </p:nvSpPr>
        <p:spPr bwMode="auto">
          <a:xfrm>
            <a:off x="6741067" y="2423314"/>
            <a:ext cx="354230" cy="355148"/>
          </a:xfrm>
          <a:custGeom>
            <a:avLst/>
            <a:gdLst>
              <a:gd name="T0" fmla="*/ 306388 w 1008"/>
              <a:gd name="T1" fmla="*/ 614363 h 1009"/>
              <a:gd name="T2" fmla="*/ 0 w 1008"/>
              <a:gd name="T3" fmla="*/ 306877 h 1009"/>
              <a:gd name="T4" fmla="*/ 306388 w 1008"/>
              <a:gd name="T5" fmla="*/ 0 h 1009"/>
              <a:gd name="T6" fmla="*/ 612775 w 1008"/>
              <a:gd name="T7" fmla="*/ 306877 h 1009"/>
              <a:gd name="T8" fmla="*/ 306388 w 1008"/>
              <a:gd name="T9" fmla="*/ 614363 h 1009"/>
              <a:gd name="T10" fmla="*/ 440736 w 1008"/>
              <a:gd name="T11" fmla="*/ 468231 h 1009"/>
              <a:gd name="T12" fmla="*/ 440736 w 1008"/>
              <a:gd name="T13" fmla="*/ 468231 h 1009"/>
              <a:gd name="T14" fmla="*/ 327056 w 1008"/>
              <a:gd name="T15" fmla="*/ 356805 h 1009"/>
              <a:gd name="T16" fmla="*/ 306388 w 1008"/>
              <a:gd name="T17" fmla="*/ 360459 h 1009"/>
              <a:gd name="T18" fmla="*/ 252891 w 1008"/>
              <a:gd name="T19" fmla="*/ 306877 h 1009"/>
              <a:gd name="T20" fmla="*/ 277208 w 1008"/>
              <a:gd name="T21" fmla="*/ 262429 h 1009"/>
              <a:gd name="T22" fmla="*/ 277208 w 1008"/>
              <a:gd name="T23" fmla="*/ 108990 h 1009"/>
              <a:gd name="T24" fmla="*/ 336175 w 1008"/>
              <a:gd name="T25" fmla="*/ 108990 h 1009"/>
              <a:gd name="T26" fmla="*/ 336175 w 1008"/>
              <a:gd name="T27" fmla="*/ 262429 h 1009"/>
              <a:gd name="T28" fmla="*/ 359884 w 1008"/>
              <a:gd name="T29" fmla="*/ 306877 h 1009"/>
              <a:gd name="T30" fmla="*/ 356236 w 1008"/>
              <a:gd name="T31" fmla="*/ 326361 h 1009"/>
              <a:gd name="T32" fmla="*/ 470524 w 1008"/>
              <a:gd name="T33" fmla="*/ 437787 h 1009"/>
              <a:gd name="T34" fmla="*/ 440736 w 1008"/>
              <a:gd name="T35" fmla="*/ 468231 h 1009"/>
              <a:gd name="T36" fmla="*/ 102129 w 1008"/>
              <a:gd name="T37" fmla="*/ 286784 h 1009"/>
              <a:gd name="T38" fmla="*/ 102129 w 1008"/>
              <a:gd name="T39" fmla="*/ 286784 h 1009"/>
              <a:gd name="T40" fmla="*/ 142251 w 1008"/>
              <a:gd name="T41" fmla="*/ 286784 h 1009"/>
              <a:gd name="T42" fmla="*/ 142251 w 1008"/>
              <a:gd name="T43" fmla="*/ 327579 h 1009"/>
              <a:gd name="T44" fmla="*/ 102129 w 1008"/>
              <a:gd name="T45" fmla="*/ 327579 h 1009"/>
              <a:gd name="T46" fmla="*/ 102129 w 1008"/>
              <a:gd name="T47" fmla="*/ 286784 h 1009"/>
              <a:gd name="T48" fmla="*/ 470524 w 1008"/>
              <a:gd name="T49" fmla="*/ 286784 h 1009"/>
              <a:gd name="T50" fmla="*/ 470524 w 1008"/>
              <a:gd name="T51" fmla="*/ 286784 h 1009"/>
              <a:gd name="T52" fmla="*/ 510646 w 1008"/>
              <a:gd name="T53" fmla="*/ 286784 h 1009"/>
              <a:gd name="T54" fmla="*/ 510646 w 1008"/>
              <a:gd name="T55" fmla="*/ 327579 h 1009"/>
              <a:gd name="T56" fmla="*/ 470524 w 1008"/>
              <a:gd name="T57" fmla="*/ 327579 h 1009"/>
              <a:gd name="T58" fmla="*/ 470524 w 1008"/>
              <a:gd name="T59" fmla="*/ 286784 h 1009"/>
              <a:gd name="T60" fmla="*/ 285719 w 1008"/>
              <a:gd name="T61" fmla="*/ 511462 h 1009"/>
              <a:gd name="T62" fmla="*/ 285719 w 1008"/>
              <a:gd name="T63" fmla="*/ 511462 h 1009"/>
              <a:gd name="T64" fmla="*/ 285719 w 1008"/>
              <a:gd name="T65" fmla="*/ 471884 h 1009"/>
              <a:gd name="T66" fmla="*/ 327056 w 1008"/>
              <a:gd name="T67" fmla="*/ 471884 h 1009"/>
              <a:gd name="T68" fmla="*/ 327056 w 1008"/>
              <a:gd name="T69" fmla="*/ 511462 h 1009"/>
              <a:gd name="T70" fmla="*/ 285719 w 1008"/>
              <a:gd name="T71" fmla="*/ 511462 h 1009"/>
              <a:gd name="T72" fmla="*/ 306388 w 1008"/>
              <a:gd name="T73" fmla="*/ 555301 h 1009"/>
              <a:gd name="T74" fmla="*/ 306388 w 1008"/>
              <a:gd name="T75" fmla="*/ 555301 h 1009"/>
              <a:gd name="T76" fmla="*/ 554415 w 1008"/>
              <a:gd name="T77" fmla="*/ 306877 h 1009"/>
              <a:gd name="T78" fmla="*/ 306388 w 1008"/>
              <a:gd name="T79" fmla="*/ 59062 h 1009"/>
              <a:gd name="T80" fmla="*/ 58360 w 1008"/>
              <a:gd name="T81" fmla="*/ 306877 h 1009"/>
              <a:gd name="T82" fmla="*/ 306388 w 1008"/>
              <a:gd name="T83" fmla="*/ 555301 h 1009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1008" h="1009">
                <a:moveTo>
                  <a:pt x="504" y="1009"/>
                </a:moveTo>
                <a:cubicBezTo>
                  <a:pt x="226" y="1009"/>
                  <a:pt x="0" y="783"/>
                  <a:pt x="0" y="504"/>
                </a:cubicBezTo>
                <a:cubicBezTo>
                  <a:pt x="0" y="226"/>
                  <a:pt x="226" y="0"/>
                  <a:pt x="504" y="0"/>
                </a:cubicBezTo>
                <a:cubicBezTo>
                  <a:pt x="782" y="0"/>
                  <a:pt x="1008" y="226"/>
                  <a:pt x="1008" y="504"/>
                </a:cubicBezTo>
                <a:cubicBezTo>
                  <a:pt x="1008" y="783"/>
                  <a:pt x="782" y="1009"/>
                  <a:pt x="504" y="1009"/>
                </a:cubicBezTo>
                <a:close/>
                <a:moveTo>
                  <a:pt x="725" y="769"/>
                </a:moveTo>
                <a:lnTo>
                  <a:pt x="725" y="769"/>
                </a:lnTo>
                <a:lnTo>
                  <a:pt x="538" y="586"/>
                </a:lnTo>
                <a:cubicBezTo>
                  <a:pt x="528" y="590"/>
                  <a:pt x="516" y="592"/>
                  <a:pt x="504" y="592"/>
                </a:cubicBezTo>
                <a:cubicBezTo>
                  <a:pt x="455" y="592"/>
                  <a:pt x="416" y="553"/>
                  <a:pt x="416" y="504"/>
                </a:cubicBezTo>
                <a:cubicBezTo>
                  <a:pt x="416" y="474"/>
                  <a:pt x="432" y="447"/>
                  <a:pt x="456" y="431"/>
                </a:cubicBezTo>
                <a:lnTo>
                  <a:pt x="456" y="179"/>
                </a:lnTo>
                <a:cubicBezTo>
                  <a:pt x="456" y="115"/>
                  <a:pt x="553" y="115"/>
                  <a:pt x="553" y="179"/>
                </a:cubicBezTo>
                <a:lnTo>
                  <a:pt x="553" y="431"/>
                </a:lnTo>
                <a:cubicBezTo>
                  <a:pt x="576" y="447"/>
                  <a:pt x="592" y="474"/>
                  <a:pt x="592" y="504"/>
                </a:cubicBezTo>
                <a:cubicBezTo>
                  <a:pt x="592" y="516"/>
                  <a:pt x="590" y="526"/>
                  <a:pt x="586" y="536"/>
                </a:cubicBezTo>
                <a:lnTo>
                  <a:pt x="774" y="719"/>
                </a:lnTo>
                <a:cubicBezTo>
                  <a:pt x="806" y="751"/>
                  <a:pt x="758" y="801"/>
                  <a:pt x="725" y="769"/>
                </a:cubicBezTo>
                <a:close/>
                <a:moveTo>
                  <a:pt x="168" y="471"/>
                </a:moveTo>
                <a:lnTo>
                  <a:pt x="168" y="471"/>
                </a:lnTo>
                <a:lnTo>
                  <a:pt x="234" y="471"/>
                </a:lnTo>
                <a:cubicBezTo>
                  <a:pt x="278" y="471"/>
                  <a:pt x="278" y="538"/>
                  <a:pt x="234" y="538"/>
                </a:cubicBezTo>
                <a:lnTo>
                  <a:pt x="168" y="538"/>
                </a:lnTo>
                <a:cubicBezTo>
                  <a:pt x="123" y="538"/>
                  <a:pt x="123" y="471"/>
                  <a:pt x="168" y="471"/>
                </a:cubicBezTo>
                <a:close/>
                <a:moveTo>
                  <a:pt x="774" y="471"/>
                </a:moveTo>
                <a:lnTo>
                  <a:pt x="774" y="471"/>
                </a:lnTo>
                <a:lnTo>
                  <a:pt x="840" y="471"/>
                </a:lnTo>
                <a:cubicBezTo>
                  <a:pt x="885" y="471"/>
                  <a:pt x="885" y="538"/>
                  <a:pt x="840" y="538"/>
                </a:cubicBezTo>
                <a:lnTo>
                  <a:pt x="774" y="538"/>
                </a:lnTo>
                <a:cubicBezTo>
                  <a:pt x="730" y="538"/>
                  <a:pt x="730" y="471"/>
                  <a:pt x="774" y="471"/>
                </a:cubicBezTo>
                <a:close/>
                <a:moveTo>
                  <a:pt x="470" y="840"/>
                </a:moveTo>
                <a:lnTo>
                  <a:pt x="470" y="840"/>
                </a:lnTo>
                <a:lnTo>
                  <a:pt x="470" y="775"/>
                </a:lnTo>
                <a:cubicBezTo>
                  <a:pt x="470" y="730"/>
                  <a:pt x="538" y="730"/>
                  <a:pt x="538" y="775"/>
                </a:cubicBezTo>
                <a:lnTo>
                  <a:pt x="538" y="840"/>
                </a:lnTo>
                <a:cubicBezTo>
                  <a:pt x="538" y="885"/>
                  <a:pt x="470" y="885"/>
                  <a:pt x="470" y="840"/>
                </a:cubicBezTo>
                <a:close/>
                <a:moveTo>
                  <a:pt x="504" y="912"/>
                </a:moveTo>
                <a:lnTo>
                  <a:pt x="504" y="912"/>
                </a:lnTo>
                <a:cubicBezTo>
                  <a:pt x="729" y="912"/>
                  <a:pt x="912" y="730"/>
                  <a:pt x="912" y="504"/>
                </a:cubicBezTo>
                <a:cubicBezTo>
                  <a:pt x="912" y="279"/>
                  <a:pt x="729" y="97"/>
                  <a:pt x="504" y="97"/>
                </a:cubicBezTo>
                <a:cubicBezTo>
                  <a:pt x="279" y="97"/>
                  <a:pt x="96" y="279"/>
                  <a:pt x="96" y="504"/>
                </a:cubicBezTo>
                <a:cubicBezTo>
                  <a:pt x="96" y="730"/>
                  <a:pt x="279" y="912"/>
                  <a:pt x="504" y="91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/>
          <a:lstStyle/>
          <a:p>
            <a:pPr>
              <a:defRPr/>
            </a:pPr>
            <a:endParaRPr lang="zh-CN" altLang="en-US" sz="1800" kern="0" dirty="0">
              <a:solidFill>
                <a:srgbClr val="000000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25" name="组合 24"/>
          <p:cNvGrpSpPr>
            <a:grpSpLocks noChangeAspect="1"/>
          </p:cNvGrpSpPr>
          <p:nvPr/>
        </p:nvGrpSpPr>
        <p:grpSpPr>
          <a:xfrm>
            <a:off x="560161" y="2042233"/>
            <a:ext cx="3842337" cy="3834401"/>
            <a:chOff x="455174" y="1868485"/>
            <a:chExt cx="3843338" cy="3835400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6" name="Freeform 24"/>
            <p:cNvSpPr>
              <a:spLocks noChangeAspect="1" noEditPoints="1"/>
            </p:cNvSpPr>
            <p:nvPr/>
          </p:nvSpPr>
          <p:spPr bwMode="auto">
            <a:xfrm>
              <a:off x="455174" y="1868485"/>
              <a:ext cx="3843338" cy="3835400"/>
            </a:xfrm>
            <a:custGeom>
              <a:avLst/>
              <a:gdLst>
                <a:gd name="T0" fmla="*/ 1278 w 9684"/>
                <a:gd name="T1" fmla="*/ 9601 h 9664"/>
                <a:gd name="T2" fmla="*/ 1176 w 9684"/>
                <a:gd name="T3" fmla="*/ 9648 h 9664"/>
                <a:gd name="T4" fmla="*/ 1065 w 9684"/>
                <a:gd name="T5" fmla="*/ 9664 h 9664"/>
                <a:gd name="T6" fmla="*/ 956 w 9684"/>
                <a:gd name="T7" fmla="*/ 9648 h 9664"/>
                <a:gd name="T8" fmla="*/ 854 w 9684"/>
                <a:gd name="T9" fmla="*/ 9601 h 9664"/>
                <a:gd name="T10" fmla="*/ 99 w 9684"/>
                <a:gd name="T11" fmla="*/ 8856 h 9664"/>
                <a:gd name="T12" fmla="*/ 35 w 9684"/>
                <a:gd name="T13" fmla="*/ 8761 h 9664"/>
                <a:gd name="T14" fmla="*/ 4 w 9684"/>
                <a:gd name="T15" fmla="*/ 8654 h 9664"/>
                <a:gd name="T16" fmla="*/ 4 w 9684"/>
                <a:gd name="T17" fmla="*/ 8543 h 9664"/>
                <a:gd name="T18" fmla="*/ 35 w 9684"/>
                <a:gd name="T19" fmla="*/ 8436 h 9664"/>
                <a:gd name="T20" fmla="*/ 99 w 9684"/>
                <a:gd name="T21" fmla="*/ 8340 h 9664"/>
                <a:gd name="T22" fmla="*/ 2850 w 9684"/>
                <a:gd name="T23" fmla="*/ 4807 h 9664"/>
                <a:gd name="T24" fmla="*/ 2641 w 9684"/>
                <a:gd name="T25" fmla="*/ 3971 h 9664"/>
                <a:gd name="T26" fmla="*/ 2639 w 9684"/>
                <a:gd name="T27" fmla="*/ 3113 h 9664"/>
                <a:gd name="T28" fmla="*/ 2845 w 9684"/>
                <a:gd name="T29" fmla="*/ 2276 h 9664"/>
                <a:gd name="T30" fmla="*/ 3258 w 9684"/>
                <a:gd name="T31" fmla="*/ 1498 h 9664"/>
                <a:gd name="T32" fmla="*/ 3918 w 9684"/>
                <a:gd name="T33" fmla="*/ 793 h 9664"/>
                <a:gd name="T34" fmla="*/ 4819 w 9684"/>
                <a:gd name="T35" fmla="*/ 258 h 9664"/>
                <a:gd name="T36" fmla="*/ 5810 w 9684"/>
                <a:gd name="T37" fmla="*/ 16 h 9664"/>
                <a:gd name="T38" fmla="*/ 6824 w 9684"/>
                <a:gd name="T39" fmla="*/ 64 h 9664"/>
                <a:gd name="T40" fmla="*/ 7792 w 9684"/>
                <a:gd name="T41" fmla="*/ 404 h 9664"/>
                <a:gd name="T42" fmla="*/ 8649 w 9684"/>
                <a:gd name="T43" fmla="*/ 1035 h 9664"/>
                <a:gd name="T44" fmla="*/ 9279 w 9684"/>
                <a:gd name="T45" fmla="*/ 1891 h 9664"/>
                <a:gd name="T46" fmla="*/ 9619 w 9684"/>
                <a:gd name="T47" fmla="*/ 2860 h 9664"/>
                <a:gd name="T48" fmla="*/ 9668 w 9684"/>
                <a:gd name="T49" fmla="*/ 3873 h 9664"/>
                <a:gd name="T50" fmla="*/ 9425 w 9684"/>
                <a:gd name="T51" fmla="*/ 4865 h 9664"/>
                <a:gd name="T52" fmla="*/ 8891 w 9684"/>
                <a:gd name="T53" fmla="*/ 5765 h 9664"/>
                <a:gd name="T54" fmla="*/ 8182 w 9684"/>
                <a:gd name="T55" fmla="*/ 6427 h 9664"/>
                <a:gd name="T56" fmla="*/ 7400 w 9684"/>
                <a:gd name="T57" fmla="*/ 6841 h 9664"/>
                <a:gd name="T58" fmla="*/ 6558 w 9684"/>
                <a:gd name="T59" fmla="*/ 7046 h 9664"/>
                <a:gd name="T60" fmla="*/ 5694 w 9684"/>
                <a:gd name="T61" fmla="*/ 7040 h 9664"/>
                <a:gd name="T62" fmla="*/ 4854 w 9684"/>
                <a:gd name="T63" fmla="*/ 6824 h 9664"/>
                <a:gd name="T64" fmla="*/ 7636 w 9684"/>
                <a:gd name="T65" fmla="*/ 2193 h 9664"/>
                <a:gd name="T66" fmla="*/ 7965 w 9684"/>
                <a:gd name="T67" fmla="*/ 2691 h 9664"/>
                <a:gd name="T68" fmla="*/ 8130 w 9684"/>
                <a:gd name="T69" fmla="*/ 3247 h 9664"/>
                <a:gd name="T70" fmla="*/ 8130 w 9684"/>
                <a:gd name="T71" fmla="*/ 3822 h 9664"/>
                <a:gd name="T72" fmla="*/ 7965 w 9684"/>
                <a:gd name="T73" fmla="*/ 4377 h 9664"/>
                <a:gd name="T74" fmla="*/ 7636 w 9684"/>
                <a:gd name="T75" fmla="*/ 4876 h 9664"/>
                <a:gd name="T76" fmla="*/ 7166 w 9684"/>
                <a:gd name="T77" fmla="*/ 5260 h 9664"/>
                <a:gd name="T78" fmla="*/ 6625 w 9684"/>
                <a:gd name="T79" fmla="*/ 5480 h 9664"/>
                <a:gd name="T80" fmla="*/ 6052 w 9684"/>
                <a:gd name="T81" fmla="*/ 5535 h 9664"/>
                <a:gd name="T82" fmla="*/ 5486 w 9684"/>
                <a:gd name="T83" fmla="*/ 5424 h 9664"/>
                <a:gd name="T84" fmla="*/ 4965 w 9684"/>
                <a:gd name="T85" fmla="*/ 5149 h 9664"/>
                <a:gd name="T86" fmla="*/ 4533 w 9684"/>
                <a:gd name="T87" fmla="*/ 4718 h 9664"/>
                <a:gd name="T88" fmla="*/ 4259 w 9684"/>
                <a:gd name="T89" fmla="*/ 4197 h 9664"/>
                <a:gd name="T90" fmla="*/ 4148 w 9684"/>
                <a:gd name="T91" fmla="*/ 3631 h 9664"/>
                <a:gd name="T92" fmla="*/ 4204 w 9684"/>
                <a:gd name="T93" fmla="*/ 3058 h 9664"/>
                <a:gd name="T94" fmla="*/ 4424 w 9684"/>
                <a:gd name="T95" fmla="*/ 2517 h 9664"/>
                <a:gd name="T96" fmla="*/ 4808 w 9684"/>
                <a:gd name="T97" fmla="*/ 2048 h 9664"/>
                <a:gd name="T98" fmla="*/ 5306 w 9684"/>
                <a:gd name="T99" fmla="*/ 1718 h 9664"/>
                <a:gd name="T100" fmla="*/ 5862 w 9684"/>
                <a:gd name="T101" fmla="*/ 1553 h 9664"/>
                <a:gd name="T102" fmla="*/ 6437 w 9684"/>
                <a:gd name="T103" fmla="*/ 1553 h 9664"/>
                <a:gd name="T104" fmla="*/ 6992 w 9684"/>
                <a:gd name="T105" fmla="*/ 1718 h 9664"/>
                <a:gd name="T106" fmla="*/ 7490 w 9684"/>
                <a:gd name="T107" fmla="*/ 2048 h 96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684" h="9664">
                  <a:moveTo>
                    <a:pt x="4326" y="6564"/>
                  </a:moveTo>
                  <a:lnTo>
                    <a:pt x="1338" y="9551"/>
                  </a:lnTo>
                  <a:lnTo>
                    <a:pt x="1324" y="9565"/>
                  </a:lnTo>
                  <a:lnTo>
                    <a:pt x="1309" y="9578"/>
                  </a:lnTo>
                  <a:lnTo>
                    <a:pt x="1294" y="9590"/>
                  </a:lnTo>
                  <a:lnTo>
                    <a:pt x="1278" y="9601"/>
                  </a:lnTo>
                  <a:lnTo>
                    <a:pt x="1262" y="9611"/>
                  </a:lnTo>
                  <a:lnTo>
                    <a:pt x="1244" y="9620"/>
                  </a:lnTo>
                  <a:lnTo>
                    <a:pt x="1228" y="9629"/>
                  </a:lnTo>
                  <a:lnTo>
                    <a:pt x="1210" y="9636"/>
                  </a:lnTo>
                  <a:lnTo>
                    <a:pt x="1193" y="9643"/>
                  </a:lnTo>
                  <a:lnTo>
                    <a:pt x="1176" y="9648"/>
                  </a:lnTo>
                  <a:lnTo>
                    <a:pt x="1157" y="9653"/>
                  </a:lnTo>
                  <a:lnTo>
                    <a:pt x="1139" y="9656"/>
                  </a:lnTo>
                  <a:lnTo>
                    <a:pt x="1121" y="9660"/>
                  </a:lnTo>
                  <a:lnTo>
                    <a:pt x="1103" y="9662"/>
                  </a:lnTo>
                  <a:lnTo>
                    <a:pt x="1083" y="9664"/>
                  </a:lnTo>
                  <a:lnTo>
                    <a:pt x="1065" y="9664"/>
                  </a:lnTo>
                  <a:lnTo>
                    <a:pt x="1047" y="9664"/>
                  </a:lnTo>
                  <a:lnTo>
                    <a:pt x="1029" y="9662"/>
                  </a:lnTo>
                  <a:lnTo>
                    <a:pt x="1011" y="9660"/>
                  </a:lnTo>
                  <a:lnTo>
                    <a:pt x="992" y="9656"/>
                  </a:lnTo>
                  <a:lnTo>
                    <a:pt x="974" y="9653"/>
                  </a:lnTo>
                  <a:lnTo>
                    <a:pt x="956" y="9648"/>
                  </a:lnTo>
                  <a:lnTo>
                    <a:pt x="938" y="9643"/>
                  </a:lnTo>
                  <a:lnTo>
                    <a:pt x="920" y="9636"/>
                  </a:lnTo>
                  <a:lnTo>
                    <a:pt x="903" y="9629"/>
                  </a:lnTo>
                  <a:lnTo>
                    <a:pt x="886" y="9620"/>
                  </a:lnTo>
                  <a:lnTo>
                    <a:pt x="870" y="9611"/>
                  </a:lnTo>
                  <a:lnTo>
                    <a:pt x="854" y="9601"/>
                  </a:lnTo>
                  <a:lnTo>
                    <a:pt x="838" y="9590"/>
                  </a:lnTo>
                  <a:lnTo>
                    <a:pt x="823" y="9578"/>
                  </a:lnTo>
                  <a:lnTo>
                    <a:pt x="808" y="9565"/>
                  </a:lnTo>
                  <a:lnTo>
                    <a:pt x="793" y="9551"/>
                  </a:lnTo>
                  <a:lnTo>
                    <a:pt x="113" y="8871"/>
                  </a:lnTo>
                  <a:lnTo>
                    <a:pt x="99" y="8856"/>
                  </a:lnTo>
                  <a:lnTo>
                    <a:pt x="86" y="8841"/>
                  </a:lnTo>
                  <a:lnTo>
                    <a:pt x="74" y="8826"/>
                  </a:lnTo>
                  <a:lnTo>
                    <a:pt x="63" y="8810"/>
                  </a:lnTo>
                  <a:lnTo>
                    <a:pt x="53" y="8794"/>
                  </a:lnTo>
                  <a:lnTo>
                    <a:pt x="44" y="8778"/>
                  </a:lnTo>
                  <a:lnTo>
                    <a:pt x="35" y="8761"/>
                  </a:lnTo>
                  <a:lnTo>
                    <a:pt x="28" y="8744"/>
                  </a:lnTo>
                  <a:lnTo>
                    <a:pt x="21" y="8727"/>
                  </a:lnTo>
                  <a:lnTo>
                    <a:pt x="16" y="8708"/>
                  </a:lnTo>
                  <a:lnTo>
                    <a:pt x="11" y="8690"/>
                  </a:lnTo>
                  <a:lnTo>
                    <a:pt x="8" y="8672"/>
                  </a:lnTo>
                  <a:lnTo>
                    <a:pt x="4" y="8654"/>
                  </a:lnTo>
                  <a:lnTo>
                    <a:pt x="2" y="8635"/>
                  </a:lnTo>
                  <a:lnTo>
                    <a:pt x="0" y="8617"/>
                  </a:lnTo>
                  <a:lnTo>
                    <a:pt x="0" y="8599"/>
                  </a:lnTo>
                  <a:lnTo>
                    <a:pt x="0" y="8581"/>
                  </a:lnTo>
                  <a:lnTo>
                    <a:pt x="2" y="8561"/>
                  </a:lnTo>
                  <a:lnTo>
                    <a:pt x="4" y="8543"/>
                  </a:lnTo>
                  <a:lnTo>
                    <a:pt x="8" y="8525"/>
                  </a:lnTo>
                  <a:lnTo>
                    <a:pt x="11" y="8507"/>
                  </a:lnTo>
                  <a:lnTo>
                    <a:pt x="16" y="8488"/>
                  </a:lnTo>
                  <a:lnTo>
                    <a:pt x="21" y="8471"/>
                  </a:lnTo>
                  <a:lnTo>
                    <a:pt x="28" y="8454"/>
                  </a:lnTo>
                  <a:lnTo>
                    <a:pt x="35" y="8436"/>
                  </a:lnTo>
                  <a:lnTo>
                    <a:pt x="44" y="8420"/>
                  </a:lnTo>
                  <a:lnTo>
                    <a:pt x="53" y="8403"/>
                  </a:lnTo>
                  <a:lnTo>
                    <a:pt x="63" y="8387"/>
                  </a:lnTo>
                  <a:lnTo>
                    <a:pt x="74" y="8370"/>
                  </a:lnTo>
                  <a:lnTo>
                    <a:pt x="86" y="8355"/>
                  </a:lnTo>
                  <a:lnTo>
                    <a:pt x="99" y="8340"/>
                  </a:lnTo>
                  <a:lnTo>
                    <a:pt x="113" y="8326"/>
                  </a:lnTo>
                  <a:lnTo>
                    <a:pt x="3106" y="5334"/>
                  </a:lnTo>
                  <a:lnTo>
                    <a:pt x="3033" y="5205"/>
                  </a:lnTo>
                  <a:lnTo>
                    <a:pt x="2966" y="5075"/>
                  </a:lnTo>
                  <a:lnTo>
                    <a:pt x="2905" y="4942"/>
                  </a:lnTo>
                  <a:lnTo>
                    <a:pt x="2850" y="4807"/>
                  </a:lnTo>
                  <a:lnTo>
                    <a:pt x="2801" y="4671"/>
                  </a:lnTo>
                  <a:lnTo>
                    <a:pt x="2757" y="4534"/>
                  </a:lnTo>
                  <a:lnTo>
                    <a:pt x="2719" y="4394"/>
                  </a:lnTo>
                  <a:lnTo>
                    <a:pt x="2687" y="4254"/>
                  </a:lnTo>
                  <a:lnTo>
                    <a:pt x="2661" y="4113"/>
                  </a:lnTo>
                  <a:lnTo>
                    <a:pt x="2641" y="3971"/>
                  </a:lnTo>
                  <a:lnTo>
                    <a:pt x="2626" y="3828"/>
                  </a:lnTo>
                  <a:lnTo>
                    <a:pt x="2618" y="3685"/>
                  </a:lnTo>
                  <a:lnTo>
                    <a:pt x="2614" y="3542"/>
                  </a:lnTo>
                  <a:lnTo>
                    <a:pt x="2616" y="3399"/>
                  </a:lnTo>
                  <a:lnTo>
                    <a:pt x="2625" y="3255"/>
                  </a:lnTo>
                  <a:lnTo>
                    <a:pt x="2639" y="3113"/>
                  </a:lnTo>
                  <a:lnTo>
                    <a:pt x="2658" y="2971"/>
                  </a:lnTo>
                  <a:lnTo>
                    <a:pt x="2684" y="2829"/>
                  </a:lnTo>
                  <a:lnTo>
                    <a:pt x="2716" y="2689"/>
                  </a:lnTo>
                  <a:lnTo>
                    <a:pt x="2753" y="2550"/>
                  </a:lnTo>
                  <a:lnTo>
                    <a:pt x="2796" y="2412"/>
                  </a:lnTo>
                  <a:lnTo>
                    <a:pt x="2845" y="2276"/>
                  </a:lnTo>
                  <a:lnTo>
                    <a:pt x="2900" y="2141"/>
                  </a:lnTo>
                  <a:lnTo>
                    <a:pt x="2960" y="2008"/>
                  </a:lnTo>
                  <a:lnTo>
                    <a:pt x="3025" y="1877"/>
                  </a:lnTo>
                  <a:lnTo>
                    <a:pt x="3097" y="1748"/>
                  </a:lnTo>
                  <a:lnTo>
                    <a:pt x="3174" y="1623"/>
                  </a:lnTo>
                  <a:lnTo>
                    <a:pt x="3258" y="1498"/>
                  </a:lnTo>
                  <a:lnTo>
                    <a:pt x="3347" y="1378"/>
                  </a:lnTo>
                  <a:lnTo>
                    <a:pt x="3442" y="1260"/>
                  </a:lnTo>
                  <a:lnTo>
                    <a:pt x="3542" y="1147"/>
                  </a:lnTo>
                  <a:lnTo>
                    <a:pt x="3649" y="1035"/>
                  </a:lnTo>
                  <a:lnTo>
                    <a:pt x="3781" y="910"/>
                  </a:lnTo>
                  <a:lnTo>
                    <a:pt x="3918" y="793"/>
                  </a:lnTo>
                  <a:lnTo>
                    <a:pt x="4058" y="683"/>
                  </a:lnTo>
                  <a:lnTo>
                    <a:pt x="4204" y="582"/>
                  </a:lnTo>
                  <a:lnTo>
                    <a:pt x="4352" y="489"/>
                  </a:lnTo>
                  <a:lnTo>
                    <a:pt x="4504" y="404"/>
                  </a:lnTo>
                  <a:lnTo>
                    <a:pt x="4660" y="327"/>
                  </a:lnTo>
                  <a:lnTo>
                    <a:pt x="4819" y="258"/>
                  </a:lnTo>
                  <a:lnTo>
                    <a:pt x="4980" y="198"/>
                  </a:lnTo>
                  <a:lnTo>
                    <a:pt x="5143" y="146"/>
                  </a:lnTo>
                  <a:lnTo>
                    <a:pt x="5307" y="101"/>
                  </a:lnTo>
                  <a:lnTo>
                    <a:pt x="5473" y="64"/>
                  </a:lnTo>
                  <a:lnTo>
                    <a:pt x="5642" y="36"/>
                  </a:lnTo>
                  <a:lnTo>
                    <a:pt x="5810" y="16"/>
                  </a:lnTo>
                  <a:lnTo>
                    <a:pt x="5980" y="4"/>
                  </a:lnTo>
                  <a:lnTo>
                    <a:pt x="6149" y="0"/>
                  </a:lnTo>
                  <a:lnTo>
                    <a:pt x="6318" y="4"/>
                  </a:lnTo>
                  <a:lnTo>
                    <a:pt x="6488" y="16"/>
                  </a:lnTo>
                  <a:lnTo>
                    <a:pt x="6656" y="36"/>
                  </a:lnTo>
                  <a:lnTo>
                    <a:pt x="6824" y="64"/>
                  </a:lnTo>
                  <a:lnTo>
                    <a:pt x="6991" y="101"/>
                  </a:lnTo>
                  <a:lnTo>
                    <a:pt x="7155" y="146"/>
                  </a:lnTo>
                  <a:lnTo>
                    <a:pt x="7318" y="198"/>
                  </a:lnTo>
                  <a:lnTo>
                    <a:pt x="7479" y="258"/>
                  </a:lnTo>
                  <a:lnTo>
                    <a:pt x="7638" y="327"/>
                  </a:lnTo>
                  <a:lnTo>
                    <a:pt x="7792" y="404"/>
                  </a:lnTo>
                  <a:lnTo>
                    <a:pt x="7945" y="489"/>
                  </a:lnTo>
                  <a:lnTo>
                    <a:pt x="8094" y="582"/>
                  </a:lnTo>
                  <a:lnTo>
                    <a:pt x="8239" y="683"/>
                  </a:lnTo>
                  <a:lnTo>
                    <a:pt x="8380" y="793"/>
                  </a:lnTo>
                  <a:lnTo>
                    <a:pt x="8517" y="910"/>
                  </a:lnTo>
                  <a:lnTo>
                    <a:pt x="8649" y="1035"/>
                  </a:lnTo>
                  <a:lnTo>
                    <a:pt x="8774" y="1167"/>
                  </a:lnTo>
                  <a:lnTo>
                    <a:pt x="8891" y="1303"/>
                  </a:lnTo>
                  <a:lnTo>
                    <a:pt x="9000" y="1445"/>
                  </a:lnTo>
                  <a:lnTo>
                    <a:pt x="9101" y="1590"/>
                  </a:lnTo>
                  <a:lnTo>
                    <a:pt x="9195" y="1739"/>
                  </a:lnTo>
                  <a:lnTo>
                    <a:pt x="9279" y="1891"/>
                  </a:lnTo>
                  <a:lnTo>
                    <a:pt x="9357" y="2046"/>
                  </a:lnTo>
                  <a:lnTo>
                    <a:pt x="9425" y="2204"/>
                  </a:lnTo>
                  <a:lnTo>
                    <a:pt x="9485" y="2365"/>
                  </a:lnTo>
                  <a:lnTo>
                    <a:pt x="9538" y="2528"/>
                  </a:lnTo>
                  <a:lnTo>
                    <a:pt x="9583" y="2693"/>
                  </a:lnTo>
                  <a:lnTo>
                    <a:pt x="9619" y="2860"/>
                  </a:lnTo>
                  <a:lnTo>
                    <a:pt x="9647" y="3027"/>
                  </a:lnTo>
                  <a:lnTo>
                    <a:pt x="9668" y="3196"/>
                  </a:lnTo>
                  <a:lnTo>
                    <a:pt x="9679" y="3365"/>
                  </a:lnTo>
                  <a:lnTo>
                    <a:pt x="9684" y="3534"/>
                  </a:lnTo>
                  <a:lnTo>
                    <a:pt x="9679" y="3705"/>
                  </a:lnTo>
                  <a:lnTo>
                    <a:pt x="9668" y="3873"/>
                  </a:lnTo>
                  <a:lnTo>
                    <a:pt x="9647" y="4043"/>
                  </a:lnTo>
                  <a:lnTo>
                    <a:pt x="9619" y="4210"/>
                  </a:lnTo>
                  <a:lnTo>
                    <a:pt x="9583" y="4376"/>
                  </a:lnTo>
                  <a:lnTo>
                    <a:pt x="9538" y="4541"/>
                  </a:lnTo>
                  <a:lnTo>
                    <a:pt x="9485" y="4704"/>
                  </a:lnTo>
                  <a:lnTo>
                    <a:pt x="9425" y="4865"/>
                  </a:lnTo>
                  <a:lnTo>
                    <a:pt x="9357" y="5023"/>
                  </a:lnTo>
                  <a:lnTo>
                    <a:pt x="9279" y="5178"/>
                  </a:lnTo>
                  <a:lnTo>
                    <a:pt x="9195" y="5331"/>
                  </a:lnTo>
                  <a:lnTo>
                    <a:pt x="9101" y="5480"/>
                  </a:lnTo>
                  <a:lnTo>
                    <a:pt x="9000" y="5625"/>
                  </a:lnTo>
                  <a:lnTo>
                    <a:pt x="8891" y="5765"/>
                  </a:lnTo>
                  <a:lnTo>
                    <a:pt x="8774" y="5902"/>
                  </a:lnTo>
                  <a:lnTo>
                    <a:pt x="8649" y="6034"/>
                  </a:lnTo>
                  <a:lnTo>
                    <a:pt x="8537" y="6141"/>
                  </a:lnTo>
                  <a:lnTo>
                    <a:pt x="8422" y="6242"/>
                  </a:lnTo>
                  <a:lnTo>
                    <a:pt x="8303" y="6338"/>
                  </a:lnTo>
                  <a:lnTo>
                    <a:pt x="8182" y="6427"/>
                  </a:lnTo>
                  <a:lnTo>
                    <a:pt x="8057" y="6511"/>
                  </a:lnTo>
                  <a:lnTo>
                    <a:pt x="7931" y="6589"/>
                  </a:lnTo>
                  <a:lnTo>
                    <a:pt x="7801" y="6661"/>
                  </a:lnTo>
                  <a:lnTo>
                    <a:pt x="7670" y="6726"/>
                  </a:lnTo>
                  <a:lnTo>
                    <a:pt x="7536" y="6787"/>
                  </a:lnTo>
                  <a:lnTo>
                    <a:pt x="7400" y="6841"/>
                  </a:lnTo>
                  <a:lnTo>
                    <a:pt x="7263" y="6890"/>
                  </a:lnTo>
                  <a:lnTo>
                    <a:pt x="7124" y="6933"/>
                  </a:lnTo>
                  <a:lnTo>
                    <a:pt x="6984" y="6970"/>
                  </a:lnTo>
                  <a:lnTo>
                    <a:pt x="6843" y="7001"/>
                  </a:lnTo>
                  <a:lnTo>
                    <a:pt x="6700" y="7027"/>
                  </a:lnTo>
                  <a:lnTo>
                    <a:pt x="6558" y="7046"/>
                  </a:lnTo>
                  <a:lnTo>
                    <a:pt x="6414" y="7060"/>
                  </a:lnTo>
                  <a:lnTo>
                    <a:pt x="6270" y="7067"/>
                  </a:lnTo>
                  <a:lnTo>
                    <a:pt x="6125" y="7069"/>
                  </a:lnTo>
                  <a:lnTo>
                    <a:pt x="5982" y="7065"/>
                  </a:lnTo>
                  <a:lnTo>
                    <a:pt x="5838" y="7055"/>
                  </a:lnTo>
                  <a:lnTo>
                    <a:pt x="5694" y="7040"/>
                  </a:lnTo>
                  <a:lnTo>
                    <a:pt x="5551" y="7019"/>
                  </a:lnTo>
                  <a:lnTo>
                    <a:pt x="5410" y="6991"/>
                  </a:lnTo>
                  <a:lnTo>
                    <a:pt x="5269" y="6958"/>
                  </a:lnTo>
                  <a:lnTo>
                    <a:pt x="5129" y="6919"/>
                  </a:lnTo>
                  <a:lnTo>
                    <a:pt x="4990" y="6875"/>
                  </a:lnTo>
                  <a:lnTo>
                    <a:pt x="4854" y="6824"/>
                  </a:lnTo>
                  <a:lnTo>
                    <a:pt x="4719" y="6768"/>
                  </a:lnTo>
                  <a:lnTo>
                    <a:pt x="4586" y="6706"/>
                  </a:lnTo>
                  <a:lnTo>
                    <a:pt x="4454" y="6638"/>
                  </a:lnTo>
                  <a:lnTo>
                    <a:pt x="4326" y="6564"/>
                  </a:lnTo>
                  <a:close/>
                  <a:moveTo>
                    <a:pt x="7565" y="2118"/>
                  </a:moveTo>
                  <a:lnTo>
                    <a:pt x="7636" y="2193"/>
                  </a:lnTo>
                  <a:lnTo>
                    <a:pt x="7702" y="2271"/>
                  </a:lnTo>
                  <a:lnTo>
                    <a:pt x="7765" y="2351"/>
                  </a:lnTo>
                  <a:lnTo>
                    <a:pt x="7821" y="2433"/>
                  </a:lnTo>
                  <a:lnTo>
                    <a:pt x="7874" y="2517"/>
                  </a:lnTo>
                  <a:lnTo>
                    <a:pt x="7922" y="2603"/>
                  </a:lnTo>
                  <a:lnTo>
                    <a:pt x="7965" y="2691"/>
                  </a:lnTo>
                  <a:lnTo>
                    <a:pt x="8005" y="2781"/>
                  </a:lnTo>
                  <a:lnTo>
                    <a:pt x="8039" y="2872"/>
                  </a:lnTo>
                  <a:lnTo>
                    <a:pt x="8069" y="2965"/>
                  </a:lnTo>
                  <a:lnTo>
                    <a:pt x="8094" y="3058"/>
                  </a:lnTo>
                  <a:lnTo>
                    <a:pt x="8114" y="3152"/>
                  </a:lnTo>
                  <a:lnTo>
                    <a:pt x="8130" y="3247"/>
                  </a:lnTo>
                  <a:lnTo>
                    <a:pt x="8142" y="3342"/>
                  </a:lnTo>
                  <a:lnTo>
                    <a:pt x="8149" y="3439"/>
                  </a:lnTo>
                  <a:lnTo>
                    <a:pt x="8151" y="3534"/>
                  </a:lnTo>
                  <a:lnTo>
                    <a:pt x="8149" y="3631"/>
                  </a:lnTo>
                  <a:lnTo>
                    <a:pt x="8142" y="3726"/>
                  </a:lnTo>
                  <a:lnTo>
                    <a:pt x="8130" y="3822"/>
                  </a:lnTo>
                  <a:lnTo>
                    <a:pt x="8114" y="3917"/>
                  </a:lnTo>
                  <a:lnTo>
                    <a:pt x="8094" y="4011"/>
                  </a:lnTo>
                  <a:lnTo>
                    <a:pt x="8069" y="4105"/>
                  </a:lnTo>
                  <a:lnTo>
                    <a:pt x="8039" y="4197"/>
                  </a:lnTo>
                  <a:lnTo>
                    <a:pt x="8005" y="4288"/>
                  </a:lnTo>
                  <a:lnTo>
                    <a:pt x="7965" y="4377"/>
                  </a:lnTo>
                  <a:lnTo>
                    <a:pt x="7922" y="4466"/>
                  </a:lnTo>
                  <a:lnTo>
                    <a:pt x="7874" y="4552"/>
                  </a:lnTo>
                  <a:lnTo>
                    <a:pt x="7821" y="4637"/>
                  </a:lnTo>
                  <a:lnTo>
                    <a:pt x="7765" y="4718"/>
                  </a:lnTo>
                  <a:lnTo>
                    <a:pt x="7702" y="4799"/>
                  </a:lnTo>
                  <a:lnTo>
                    <a:pt x="7636" y="4876"/>
                  </a:lnTo>
                  <a:lnTo>
                    <a:pt x="7565" y="4950"/>
                  </a:lnTo>
                  <a:lnTo>
                    <a:pt x="7490" y="5022"/>
                  </a:lnTo>
                  <a:lnTo>
                    <a:pt x="7413" y="5087"/>
                  </a:lnTo>
                  <a:lnTo>
                    <a:pt x="7333" y="5149"/>
                  </a:lnTo>
                  <a:lnTo>
                    <a:pt x="7251" y="5207"/>
                  </a:lnTo>
                  <a:lnTo>
                    <a:pt x="7166" y="5260"/>
                  </a:lnTo>
                  <a:lnTo>
                    <a:pt x="7080" y="5307"/>
                  </a:lnTo>
                  <a:lnTo>
                    <a:pt x="6992" y="5351"/>
                  </a:lnTo>
                  <a:lnTo>
                    <a:pt x="6902" y="5390"/>
                  </a:lnTo>
                  <a:lnTo>
                    <a:pt x="6811" y="5424"/>
                  </a:lnTo>
                  <a:lnTo>
                    <a:pt x="6719" y="5454"/>
                  </a:lnTo>
                  <a:lnTo>
                    <a:pt x="6625" y="5480"/>
                  </a:lnTo>
                  <a:lnTo>
                    <a:pt x="6531" y="5500"/>
                  </a:lnTo>
                  <a:lnTo>
                    <a:pt x="6437" y="5516"/>
                  </a:lnTo>
                  <a:lnTo>
                    <a:pt x="6341" y="5527"/>
                  </a:lnTo>
                  <a:lnTo>
                    <a:pt x="6244" y="5535"/>
                  </a:lnTo>
                  <a:lnTo>
                    <a:pt x="6149" y="5537"/>
                  </a:lnTo>
                  <a:lnTo>
                    <a:pt x="6052" y="5535"/>
                  </a:lnTo>
                  <a:lnTo>
                    <a:pt x="5957" y="5527"/>
                  </a:lnTo>
                  <a:lnTo>
                    <a:pt x="5862" y="5516"/>
                  </a:lnTo>
                  <a:lnTo>
                    <a:pt x="5766" y="5500"/>
                  </a:lnTo>
                  <a:lnTo>
                    <a:pt x="5672" y="5480"/>
                  </a:lnTo>
                  <a:lnTo>
                    <a:pt x="5578" y="5454"/>
                  </a:lnTo>
                  <a:lnTo>
                    <a:pt x="5486" y="5424"/>
                  </a:lnTo>
                  <a:lnTo>
                    <a:pt x="5395" y="5390"/>
                  </a:lnTo>
                  <a:lnTo>
                    <a:pt x="5306" y="5351"/>
                  </a:lnTo>
                  <a:lnTo>
                    <a:pt x="5218" y="5307"/>
                  </a:lnTo>
                  <a:lnTo>
                    <a:pt x="5131" y="5260"/>
                  </a:lnTo>
                  <a:lnTo>
                    <a:pt x="5047" y="5207"/>
                  </a:lnTo>
                  <a:lnTo>
                    <a:pt x="4965" y="5149"/>
                  </a:lnTo>
                  <a:lnTo>
                    <a:pt x="4885" y="5087"/>
                  </a:lnTo>
                  <a:lnTo>
                    <a:pt x="4808" y="5022"/>
                  </a:lnTo>
                  <a:lnTo>
                    <a:pt x="4733" y="4950"/>
                  </a:lnTo>
                  <a:lnTo>
                    <a:pt x="4662" y="4876"/>
                  </a:lnTo>
                  <a:lnTo>
                    <a:pt x="4596" y="4799"/>
                  </a:lnTo>
                  <a:lnTo>
                    <a:pt x="4533" y="4718"/>
                  </a:lnTo>
                  <a:lnTo>
                    <a:pt x="4477" y="4637"/>
                  </a:lnTo>
                  <a:lnTo>
                    <a:pt x="4424" y="4552"/>
                  </a:lnTo>
                  <a:lnTo>
                    <a:pt x="4376" y="4466"/>
                  </a:lnTo>
                  <a:lnTo>
                    <a:pt x="4332" y="4377"/>
                  </a:lnTo>
                  <a:lnTo>
                    <a:pt x="4293" y="4288"/>
                  </a:lnTo>
                  <a:lnTo>
                    <a:pt x="4259" y="4197"/>
                  </a:lnTo>
                  <a:lnTo>
                    <a:pt x="4229" y="4105"/>
                  </a:lnTo>
                  <a:lnTo>
                    <a:pt x="4204" y="4011"/>
                  </a:lnTo>
                  <a:lnTo>
                    <a:pt x="4183" y="3917"/>
                  </a:lnTo>
                  <a:lnTo>
                    <a:pt x="4168" y="3822"/>
                  </a:lnTo>
                  <a:lnTo>
                    <a:pt x="4156" y="3726"/>
                  </a:lnTo>
                  <a:lnTo>
                    <a:pt x="4148" y="3631"/>
                  </a:lnTo>
                  <a:lnTo>
                    <a:pt x="4146" y="3534"/>
                  </a:lnTo>
                  <a:lnTo>
                    <a:pt x="4148" y="3439"/>
                  </a:lnTo>
                  <a:lnTo>
                    <a:pt x="4156" y="3342"/>
                  </a:lnTo>
                  <a:lnTo>
                    <a:pt x="4168" y="3247"/>
                  </a:lnTo>
                  <a:lnTo>
                    <a:pt x="4183" y="3152"/>
                  </a:lnTo>
                  <a:lnTo>
                    <a:pt x="4204" y="3058"/>
                  </a:lnTo>
                  <a:lnTo>
                    <a:pt x="4229" y="2965"/>
                  </a:lnTo>
                  <a:lnTo>
                    <a:pt x="4259" y="2872"/>
                  </a:lnTo>
                  <a:lnTo>
                    <a:pt x="4293" y="2781"/>
                  </a:lnTo>
                  <a:lnTo>
                    <a:pt x="4332" y="2691"/>
                  </a:lnTo>
                  <a:lnTo>
                    <a:pt x="4376" y="2603"/>
                  </a:lnTo>
                  <a:lnTo>
                    <a:pt x="4424" y="2517"/>
                  </a:lnTo>
                  <a:lnTo>
                    <a:pt x="4477" y="2433"/>
                  </a:lnTo>
                  <a:lnTo>
                    <a:pt x="4533" y="2351"/>
                  </a:lnTo>
                  <a:lnTo>
                    <a:pt x="4596" y="2271"/>
                  </a:lnTo>
                  <a:lnTo>
                    <a:pt x="4662" y="2193"/>
                  </a:lnTo>
                  <a:lnTo>
                    <a:pt x="4733" y="2118"/>
                  </a:lnTo>
                  <a:lnTo>
                    <a:pt x="4808" y="2048"/>
                  </a:lnTo>
                  <a:lnTo>
                    <a:pt x="4885" y="1981"/>
                  </a:lnTo>
                  <a:lnTo>
                    <a:pt x="4965" y="1920"/>
                  </a:lnTo>
                  <a:lnTo>
                    <a:pt x="5047" y="1862"/>
                  </a:lnTo>
                  <a:lnTo>
                    <a:pt x="5131" y="1809"/>
                  </a:lnTo>
                  <a:lnTo>
                    <a:pt x="5218" y="1761"/>
                  </a:lnTo>
                  <a:lnTo>
                    <a:pt x="5306" y="1718"/>
                  </a:lnTo>
                  <a:lnTo>
                    <a:pt x="5395" y="1679"/>
                  </a:lnTo>
                  <a:lnTo>
                    <a:pt x="5486" y="1644"/>
                  </a:lnTo>
                  <a:lnTo>
                    <a:pt x="5578" y="1615"/>
                  </a:lnTo>
                  <a:lnTo>
                    <a:pt x="5672" y="1590"/>
                  </a:lnTo>
                  <a:lnTo>
                    <a:pt x="5766" y="1569"/>
                  </a:lnTo>
                  <a:lnTo>
                    <a:pt x="5862" y="1553"/>
                  </a:lnTo>
                  <a:lnTo>
                    <a:pt x="5957" y="1541"/>
                  </a:lnTo>
                  <a:lnTo>
                    <a:pt x="6052" y="1535"/>
                  </a:lnTo>
                  <a:lnTo>
                    <a:pt x="6149" y="1533"/>
                  </a:lnTo>
                  <a:lnTo>
                    <a:pt x="6244" y="1535"/>
                  </a:lnTo>
                  <a:lnTo>
                    <a:pt x="6341" y="1541"/>
                  </a:lnTo>
                  <a:lnTo>
                    <a:pt x="6437" y="1553"/>
                  </a:lnTo>
                  <a:lnTo>
                    <a:pt x="6531" y="1569"/>
                  </a:lnTo>
                  <a:lnTo>
                    <a:pt x="6625" y="1590"/>
                  </a:lnTo>
                  <a:lnTo>
                    <a:pt x="6719" y="1615"/>
                  </a:lnTo>
                  <a:lnTo>
                    <a:pt x="6811" y="1644"/>
                  </a:lnTo>
                  <a:lnTo>
                    <a:pt x="6902" y="1679"/>
                  </a:lnTo>
                  <a:lnTo>
                    <a:pt x="6992" y="1718"/>
                  </a:lnTo>
                  <a:lnTo>
                    <a:pt x="7080" y="1761"/>
                  </a:lnTo>
                  <a:lnTo>
                    <a:pt x="7166" y="1809"/>
                  </a:lnTo>
                  <a:lnTo>
                    <a:pt x="7251" y="1862"/>
                  </a:lnTo>
                  <a:lnTo>
                    <a:pt x="7333" y="1920"/>
                  </a:lnTo>
                  <a:lnTo>
                    <a:pt x="7413" y="1981"/>
                  </a:lnTo>
                  <a:lnTo>
                    <a:pt x="7490" y="2048"/>
                  </a:lnTo>
                  <a:lnTo>
                    <a:pt x="7565" y="2118"/>
                  </a:lnTo>
                  <a:close/>
                </a:path>
              </a:pathLst>
            </a:custGeom>
            <a:solidFill>
              <a:srgbClr val="B64630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4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7" name="Freeform 25"/>
            <p:cNvSpPr>
              <a:spLocks noChangeAspect="1"/>
            </p:cNvSpPr>
            <p:nvPr/>
          </p:nvSpPr>
          <p:spPr bwMode="auto">
            <a:xfrm>
              <a:off x="980637" y="3786185"/>
              <a:ext cx="3221038" cy="904875"/>
            </a:xfrm>
            <a:custGeom>
              <a:avLst/>
              <a:gdLst>
                <a:gd name="T0" fmla="*/ 2451 w 8113"/>
                <a:gd name="T1" fmla="*/ 2281 h 2281"/>
                <a:gd name="T2" fmla="*/ 1781 w 8113"/>
                <a:gd name="T3" fmla="*/ 502 h 2281"/>
                <a:gd name="T4" fmla="*/ 1711 w 8113"/>
                <a:gd name="T5" fmla="*/ 380 h 2281"/>
                <a:gd name="T6" fmla="*/ 1647 w 8113"/>
                <a:gd name="T7" fmla="*/ 255 h 2281"/>
                <a:gd name="T8" fmla="*/ 1589 w 8113"/>
                <a:gd name="T9" fmla="*/ 129 h 2281"/>
                <a:gd name="T10" fmla="*/ 1535 w 8113"/>
                <a:gd name="T11" fmla="*/ 0 h 2281"/>
                <a:gd name="T12" fmla="*/ 3325 w 8113"/>
                <a:gd name="T13" fmla="*/ 30 h 2281"/>
                <a:gd name="T14" fmla="*/ 3379 w 8113"/>
                <a:gd name="T15" fmla="*/ 89 h 2281"/>
                <a:gd name="T16" fmla="*/ 3483 w 8113"/>
                <a:gd name="T17" fmla="*/ 190 h 2281"/>
                <a:gd name="T18" fmla="*/ 3640 w 8113"/>
                <a:gd name="T19" fmla="*/ 317 h 2281"/>
                <a:gd name="T20" fmla="*/ 3806 w 8113"/>
                <a:gd name="T21" fmla="*/ 428 h 2281"/>
                <a:gd name="T22" fmla="*/ 3981 w 8113"/>
                <a:gd name="T23" fmla="*/ 519 h 2281"/>
                <a:gd name="T24" fmla="*/ 4161 w 8113"/>
                <a:gd name="T25" fmla="*/ 592 h 2281"/>
                <a:gd name="T26" fmla="*/ 4347 w 8113"/>
                <a:gd name="T27" fmla="*/ 648 h 2281"/>
                <a:gd name="T28" fmla="*/ 4537 w 8113"/>
                <a:gd name="T29" fmla="*/ 684 h 2281"/>
                <a:gd name="T30" fmla="*/ 4727 w 8113"/>
                <a:gd name="T31" fmla="*/ 703 h 2281"/>
                <a:gd name="T32" fmla="*/ 4919 w 8113"/>
                <a:gd name="T33" fmla="*/ 703 h 2281"/>
                <a:gd name="T34" fmla="*/ 5112 w 8113"/>
                <a:gd name="T35" fmla="*/ 684 h 2281"/>
                <a:gd name="T36" fmla="*/ 5300 w 8113"/>
                <a:gd name="T37" fmla="*/ 648 h 2281"/>
                <a:gd name="T38" fmla="*/ 5486 w 8113"/>
                <a:gd name="T39" fmla="*/ 592 h 2281"/>
                <a:gd name="T40" fmla="*/ 5667 w 8113"/>
                <a:gd name="T41" fmla="*/ 519 h 2281"/>
                <a:gd name="T42" fmla="*/ 5841 w 8113"/>
                <a:gd name="T43" fmla="*/ 428 h 2281"/>
                <a:gd name="T44" fmla="*/ 6008 w 8113"/>
                <a:gd name="T45" fmla="*/ 317 h 2281"/>
                <a:gd name="T46" fmla="*/ 6165 w 8113"/>
                <a:gd name="T47" fmla="*/ 190 h 2281"/>
                <a:gd name="T48" fmla="*/ 6268 w 8113"/>
                <a:gd name="T49" fmla="*/ 89 h 2281"/>
                <a:gd name="T50" fmla="*/ 6323 w 8113"/>
                <a:gd name="T51" fmla="*/ 30 h 2281"/>
                <a:gd name="T52" fmla="*/ 8113 w 8113"/>
                <a:gd name="T53" fmla="*/ 0 h 2281"/>
                <a:gd name="T54" fmla="*/ 8080 w 8113"/>
                <a:gd name="T55" fmla="*/ 82 h 2281"/>
                <a:gd name="T56" fmla="*/ 8044 w 8113"/>
                <a:gd name="T57" fmla="*/ 163 h 2281"/>
                <a:gd name="T58" fmla="*/ 8007 w 8113"/>
                <a:gd name="T59" fmla="*/ 243 h 2281"/>
                <a:gd name="T60" fmla="*/ 7967 w 8113"/>
                <a:gd name="T61" fmla="*/ 323 h 2281"/>
                <a:gd name="T62" fmla="*/ 7924 w 8113"/>
                <a:gd name="T63" fmla="*/ 401 h 2281"/>
                <a:gd name="T64" fmla="*/ 7880 w 8113"/>
                <a:gd name="T65" fmla="*/ 479 h 2281"/>
                <a:gd name="T66" fmla="*/ 7834 w 8113"/>
                <a:gd name="T67" fmla="*/ 557 h 2281"/>
                <a:gd name="T68" fmla="*/ 7786 w 8113"/>
                <a:gd name="T69" fmla="*/ 633 h 2281"/>
                <a:gd name="T70" fmla="*/ 7737 w 8113"/>
                <a:gd name="T71" fmla="*/ 708 h 2281"/>
                <a:gd name="T72" fmla="*/ 7684 w 8113"/>
                <a:gd name="T73" fmla="*/ 782 h 2281"/>
                <a:gd name="T74" fmla="*/ 7629 w 8113"/>
                <a:gd name="T75" fmla="*/ 855 h 2281"/>
                <a:gd name="T76" fmla="*/ 7572 w 8113"/>
                <a:gd name="T77" fmla="*/ 927 h 2281"/>
                <a:gd name="T78" fmla="*/ 7513 w 8113"/>
                <a:gd name="T79" fmla="*/ 998 h 2281"/>
                <a:gd name="T80" fmla="*/ 7452 w 8113"/>
                <a:gd name="T81" fmla="*/ 1067 h 2281"/>
                <a:gd name="T82" fmla="*/ 7389 w 8113"/>
                <a:gd name="T83" fmla="*/ 1135 h 2281"/>
                <a:gd name="T84" fmla="*/ 7324 w 8113"/>
                <a:gd name="T85" fmla="*/ 1202 h 2281"/>
                <a:gd name="T86" fmla="*/ 7097 w 8113"/>
                <a:gd name="T87" fmla="*/ 1410 h 2281"/>
                <a:gd name="T88" fmla="*/ 6857 w 8113"/>
                <a:gd name="T89" fmla="*/ 1595 h 2281"/>
                <a:gd name="T90" fmla="*/ 6606 w 8113"/>
                <a:gd name="T91" fmla="*/ 1757 h 2281"/>
                <a:gd name="T92" fmla="*/ 6345 w 8113"/>
                <a:gd name="T93" fmla="*/ 1894 h 2281"/>
                <a:gd name="T94" fmla="*/ 6075 w 8113"/>
                <a:gd name="T95" fmla="*/ 2009 h 2281"/>
                <a:gd name="T96" fmla="*/ 5799 w 8113"/>
                <a:gd name="T97" fmla="*/ 2101 h 2281"/>
                <a:gd name="T98" fmla="*/ 5518 w 8113"/>
                <a:gd name="T99" fmla="*/ 2169 h 2281"/>
                <a:gd name="T100" fmla="*/ 5233 w 8113"/>
                <a:gd name="T101" fmla="*/ 2214 h 2281"/>
                <a:gd name="T102" fmla="*/ 4945 w 8113"/>
                <a:gd name="T103" fmla="*/ 2235 h 2281"/>
                <a:gd name="T104" fmla="*/ 4657 w 8113"/>
                <a:gd name="T105" fmla="*/ 2233 h 2281"/>
                <a:gd name="T106" fmla="*/ 4369 w 8113"/>
                <a:gd name="T107" fmla="*/ 2208 h 2281"/>
                <a:gd name="T108" fmla="*/ 4085 w 8113"/>
                <a:gd name="T109" fmla="*/ 2159 h 2281"/>
                <a:gd name="T110" fmla="*/ 3804 w 8113"/>
                <a:gd name="T111" fmla="*/ 2087 h 2281"/>
                <a:gd name="T112" fmla="*/ 3529 w 8113"/>
                <a:gd name="T113" fmla="*/ 1992 h 2281"/>
                <a:gd name="T114" fmla="*/ 3261 w 8113"/>
                <a:gd name="T115" fmla="*/ 1874 h 2281"/>
                <a:gd name="T116" fmla="*/ 3001 w 8113"/>
                <a:gd name="T117" fmla="*/ 1732 h 2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113" h="2281">
                  <a:moveTo>
                    <a:pt x="3001" y="1732"/>
                  </a:moveTo>
                  <a:lnTo>
                    <a:pt x="2451" y="2281"/>
                  </a:lnTo>
                  <a:lnTo>
                    <a:pt x="0" y="2281"/>
                  </a:lnTo>
                  <a:lnTo>
                    <a:pt x="1781" y="502"/>
                  </a:lnTo>
                  <a:lnTo>
                    <a:pt x="1745" y="441"/>
                  </a:lnTo>
                  <a:lnTo>
                    <a:pt x="1711" y="380"/>
                  </a:lnTo>
                  <a:lnTo>
                    <a:pt x="1679" y="317"/>
                  </a:lnTo>
                  <a:lnTo>
                    <a:pt x="1647" y="255"/>
                  </a:lnTo>
                  <a:lnTo>
                    <a:pt x="1616" y="192"/>
                  </a:lnTo>
                  <a:lnTo>
                    <a:pt x="1589" y="129"/>
                  </a:lnTo>
                  <a:lnTo>
                    <a:pt x="1561" y="64"/>
                  </a:lnTo>
                  <a:lnTo>
                    <a:pt x="1535" y="0"/>
                  </a:lnTo>
                  <a:lnTo>
                    <a:pt x="3299" y="0"/>
                  </a:lnTo>
                  <a:lnTo>
                    <a:pt x="3325" y="30"/>
                  </a:lnTo>
                  <a:lnTo>
                    <a:pt x="3352" y="60"/>
                  </a:lnTo>
                  <a:lnTo>
                    <a:pt x="3379" y="89"/>
                  </a:lnTo>
                  <a:lnTo>
                    <a:pt x="3408" y="118"/>
                  </a:lnTo>
                  <a:lnTo>
                    <a:pt x="3483" y="190"/>
                  </a:lnTo>
                  <a:lnTo>
                    <a:pt x="3560" y="255"/>
                  </a:lnTo>
                  <a:lnTo>
                    <a:pt x="3640" y="317"/>
                  </a:lnTo>
                  <a:lnTo>
                    <a:pt x="3722" y="375"/>
                  </a:lnTo>
                  <a:lnTo>
                    <a:pt x="3806" y="428"/>
                  </a:lnTo>
                  <a:lnTo>
                    <a:pt x="3893" y="475"/>
                  </a:lnTo>
                  <a:lnTo>
                    <a:pt x="3981" y="519"/>
                  </a:lnTo>
                  <a:lnTo>
                    <a:pt x="4070" y="558"/>
                  </a:lnTo>
                  <a:lnTo>
                    <a:pt x="4161" y="592"/>
                  </a:lnTo>
                  <a:lnTo>
                    <a:pt x="4253" y="622"/>
                  </a:lnTo>
                  <a:lnTo>
                    <a:pt x="4347" y="648"/>
                  </a:lnTo>
                  <a:lnTo>
                    <a:pt x="4441" y="668"/>
                  </a:lnTo>
                  <a:lnTo>
                    <a:pt x="4537" y="684"/>
                  </a:lnTo>
                  <a:lnTo>
                    <a:pt x="4632" y="695"/>
                  </a:lnTo>
                  <a:lnTo>
                    <a:pt x="4727" y="703"/>
                  </a:lnTo>
                  <a:lnTo>
                    <a:pt x="4824" y="705"/>
                  </a:lnTo>
                  <a:lnTo>
                    <a:pt x="4919" y="703"/>
                  </a:lnTo>
                  <a:lnTo>
                    <a:pt x="5016" y="695"/>
                  </a:lnTo>
                  <a:lnTo>
                    <a:pt x="5112" y="684"/>
                  </a:lnTo>
                  <a:lnTo>
                    <a:pt x="5206" y="668"/>
                  </a:lnTo>
                  <a:lnTo>
                    <a:pt x="5300" y="648"/>
                  </a:lnTo>
                  <a:lnTo>
                    <a:pt x="5394" y="622"/>
                  </a:lnTo>
                  <a:lnTo>
                    <a:pt x="5486" y="592"/>
                  </a:lnTo>
                  <a:lnTo>
                    <a:pt x="5577" y="558"/>
                  </a:lnTo>
                  <a:lnTo>
                    <a:pt x="5667" y="519"/>
                  </a:lnTo>
                  <a:lnTo>
                    <a:pt x="5755" y="475"/>
                  </a:lnTo>
                  <a:lnTo>
                    <a:pt x="5841" y="428"/>
                  </a:lnTo>
                  <a:lnTo>
                    <a:pt x="5926" y="375"/>
                  </a:lnTo>
                  <a:lnTo>
                    <a:pt x="6008" y="317"/>
                  </a:lnTo>
                  <a:lnTo>
                    <a:pt x="6088" y="255"/>
                  </a:lnTo>
                  <a:lnTo>
                    <a:pt x="6165" y="190"/>
                  </a:lnTo>
                  <a:lnTo>
                    <a:pt x="6240" y="118"/>
                  </a:lnTo>
                  <a:lnTo>
                    <a:pt x="6268" y="89"/>
                  </a:lnTo>
                  <a:lnTo>
                    <a:pt x="6296" y="60"/>
                  </a:lnTo>
                  <a:lnTo>
                    <a:pt x="6323" y="30"/>
                  </a:lnTo>
                  <a:lnTo>
                    <a:pt x="6349" y="0"/>
                  </a:lnTo>
                  <a:lnTo>
                    <a:pt x="8113" y="0"/>
                  </a:lnTo>
                  <a:lnTo>
                    <a:pt x="8097" y="41"/>
                  </a:lnTo>
                  <a:lnTo>
                    <a:pt x="8080" y="82"/>
                  </a:lnTo>
                  <a:lnTo>
                    <a:pt x="8062" y="122"/>
                  </a:lnTo>
                  <a:lnTo>
                    <a:pt x="8044" y="163"/>
                  </a:lnTo>
                  <a:lnTo>
                    <a:pt x="8025" y="203"/>
                  </a:lnTo>
                  <a:lnTo>
                    <a:pt x="8007" y="243"/>
                  </a:lnTo>
                  <a:lnTo>
                    <a:pt x="7986" y="283"/>
                  </a:lnTo>
                  <a:lnTo>
                    <a:pt x="7967" y="323"/>
                  </a:lnTo>
                  <a:lnTo>
                    <a:pt x="7946" y="363"/>
                  </a:lnTo>
                  <a:lnTo>
                    <a:pt x="7924" y="401"/>
                  </a:lnTo>
                  <a:lnTo>
                    <a:pt x="7903" y="441"/>
                  </a:lnTo>
                  <a:lnTo>
                    <a:pt x="7880" y="479"/>
                  </a:lnTo>
                  <a:lnTo>
                    <a:pt x="7858" y="518"/>
                  </a:lnTo>
                  <a:lnTo>
                    <a:pt x="7834" y="557"/>
                  </a:lnTo>
                  <a:lnTo>
                    <a:pt x="7811" y="594"/>
                  </a:lnTo>
                  <a:lnTo>
                    <a:pt x="7786" y="633"/>
                  </a:lnTo>
                  <a:lnTo>
                    <a:pt x="7761" y="670"/>
                  </a:lnTo>
                  <a:lnTo>
                    <a:pt x="7737" y="708"/>
                  </a:lnTo>
                  <a:lnTo>
                    <a:pt x="7710" y="744"/>
                  </a:lnTo>
                  <a:lnTo>
                    <a:pt x="7684" y="782"/>
                  </a:lnTo>
                  <a:lnTo>
                    <a:pt x="7656" y="818"/>
                  </a:lnTo>
                  <a:lnTo>
                    <a:pt x="7629" y="855"/>
                  </a:lnTo>
                  <a:lnTo>
                    <a:pt x="7600" y="890"/>
                  </a:lnTo>
                  <a:lnTo>
                    <a:pt x="7572" y="927"/>
                  </a:lnTo>
                  <a:lnTo>
                    <a:pt x="7542" y="962"/>
                  </a:lnTo>
                  <a:lnTo>
                    <a:pt x="7513" y="998"/>
                  </a:lnTo>
                  <a:lnTo>
                    <a:pt x="7483" y="1032"/>
                  </a:lnTo>
                  <a:lnTo>
                    <a:pt x="7452" y="1067"/>
                  </a:lnTo>
                  <a:lnTo>
                    <a:pt x="7421" y="1102"/>
                  </a:lnTo>
                  <a:lnTo>
                    <a:pt x="7389" y="1135"/>
                  </a:lnTo>
                  <a:lnTo>
                    <a:pt x="7357" y="1169"/>
                  </a:lnTo>
                  <a:lnTo>
                    <a:pt x="7324" y="1202"/>
                  </a:lnTo>
                  <a:lnTo>
                    <a:pt x="7212" y="1309"/>
                  </a:lnTo>
                  <a:lnTo>
                    <a:pt x="7097" y="1410"/>
                  </a:lnTo>
                  <a:lnTo>
                    <a:pt x="6978" y="1506"/>
                  </a:lnTo>
                  <a:lnTo>
                    <a:pt x="6857" y="1595"/>
                  </a:lnTo>
                  <a:lnTo>
                    <a:pt x="6732" y="1679"/>
                  </a:lnTo>
                  <a:lnTo>
                    <a:pt x="6606" y="1757"/>
                  </a:lnTo>
                  <a:lnTo>
                    <a:pt x="6476" y="1829"/>
                  </a:lnTo>
                  <a:lnTo>
                    <a:pt x="6345" y="1894"/>
                  </a:lnTo>
                  <a:lnTo>
                    <a:pt x="6211" y="1955"/>
                  </a:lnTo>
                  <a:lnTo>
                    <a:pt x="6075" y="2009"/>
                  </a:lnTo>
                  <a:lnTo>
                    <a:pt x="5938" y="2058"/>
                  </a:lnTo>
                  <a:lnTo>
                    <a:pt x="5799" y="2101"/>
                  </a:lnTo>
                  <a:lnTo>
                    <a:pt x="5659" y="2138"/>
                  </a:lnTo>
                  <a:lnTo>
                    <a:pt x="5518" y="2169"/>
                  </a:lnTo>
                  <a:lnTo>
                    <a:pt x="5375" y="2195"/>
                  </a:lnTo>
                  <a:lnTo>
                    <a:pt x="5233" y="2214"/>
                  </a:lnTo>
                  <a:lnTo>
                    <a:pt x="5089" y="2228"/>
                  </a:lnTo>
                  <a:lnTo>
                    <a:pt x="4945" y="2235"/>
                  </a:lnTo>
                  <a:lnTo>
                    <a:pt x="4800" y="2237"/>
                  </a:lnTo>
                  <a:lnTo>
                    <a:pt x="4657" y="2233"/>
                  </a:lnTo>
                  <a:lnTo>
                    <a:pt x="4513" y="2223"/>
                  </a:lnTo>
                  <a:lnTo>
                    <a:pt x="4369" y="2208"/>
                  </a:lnTo>
                  <a:lnTo>
                    <a:pt x="4226" y="2187"/>
                  </a:lnTo>
                  <a:lnTo>
                    <a:pt x="4085" y="2159"/>
                  </a:lnTo>
                  <a:lnTo>
                    <a:pt x="3944" y="2126"/>
                  </a:lnTo>
                  <a:lnTo>
                    <a:pt x="3804" y="2087"/>
                  </a:lnTo>
                  <a:lnTo>
                    <a:pt x="3665" y="2043"/>
                  </a:lnTo>
                  <a:lnTo>
                    <a:pt x="3529" y="1992"/>
                  </a:lnTo>
                  <a:lnTo>
                    <a:pt x="3394" y="1936"/>
                  </a:lnTo>
                  <a:lnTo>
                    <a:pt x="3261" y="1874"/>
                  </a:lnTo>
                  <a:lnTo>
                    <a:pt x="3129" y="1806"/>
                  </a:lnTo>
                  <a:lnTo>
                    <a:pt x="3001" y="1732"/>
                  </a:lnTo>
                  <a:close/>
                </a:path>
              </a:pathLst>
            </a:custGeom>
            <a:solidFill>
              <a:srgbClr val="274670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4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8" name="Freeform 26"/>
            <p:cNvSpPr>
              <a:spLocks noChangeAspect="1" noEditPoints="1"/>
            </p:cNvSpPr>
            <p:nvPr/>
          </p:nvSpPr>
          <p:spPr bwMode="auto">
            <a:xfrm>
              <a:off x="1493399" y="2881310"/>
              <a:ext cx="2805113" cy="904875"/>
            </a:xfrm>
            <a:custGeom>
              <a:avLst/>
              <a:gdLst>
                <a:gd name="T0" fmla="*/ 194 w 7070"/>
                <a:gd name="T1" fmla="*/ 2144 h 2281"/>
                <a:gd name="T2" fmla="*/ 130 w 7070"/>
                <a:gd name="T3" fmla="*/ 1935 h 2281"/>
                <a:gd name="T4" fmla="*/ 78 w 7070"/>
                <a:gd name="T5" fmla="*/ 1722 h 2281"/>
                <a:gd name="T6" fmla="*/ 39 w 7070"/>
                <a:gd name="T7" fmla="*/ 1508 h 2281"/>
                <a:gd name="T8" fmla="*/ 13 w 7070"/>
                <a:gd name="T9" fmla="*/ 1292 h 2281"/>
                <a:gd name="T10" fmla="*/ 1 w 7070"/>
                <a:gd name="T11" fmla="*/ 1075 h 2281"/>
                <a:gd name="T12" fmla="*/ 2 w 7070"/>
                <a:gd name="T13" fmla="*/ 858 h 2281"/>
                <a:gd name="T14" fmla="*/ 16 w 7070"/>
                <a:gd name="T15" fmla="*/ 641 h 2281"/>
                <a:gd name="T16" fmla="*/ 44 w 7070"/>
                <a:gd name="T17" fmla="*/ 425 h 2281"/>
                <a:gd name="T18" fmla="*/ 85 w 7070"/>
                <a:gd name="T19" fmla="*/ 211 h 2281"/>
                <a:gd name="T20" fmla="*/ 139 w 7070"/>
                <a:gd name="T21" fmla="*/ 0 h 2281"/>
                <a:gd name="T22" fmla="*/ 1720 w 7070"/>
                <a:gd name="T23" fmla="*/ 136 h 2281"/>
                <a:gd name="T24" fmla="*/ 1635 w 7070"/>
                <a:gd name="T25" fmla="*/ 349 h 2281"/>
                <a:gd name="T26" fmla="*/ 1576 w 7070"/>
                <a:gd name="T27" fmla="*/ 568 h 2281"/>
                <a:gd name="T28" fmla="*/ 1542 w 7070"/>
                <a:gd name="T29" fmla="*/ 791 h 2281"/>
                <a:gd name="T30" fmla="*/ 1533 w 7070"/>
                <a:gd name="T31" fmla="*/ 1016 h 2281"/>
                <a:gd name="T32" fmla="*/ 1549 w 7070"/>
                <a:gd name="T33" fmla="*/ 1242 h 2281"/>
                <a:gd name="T34" fmla="*/ 1591 w 7070"/>
                <a:gd name="T35" fmla="*/ 1464 h 2281"/>
                <a:gd name="T36" fmla="*/ 1658 w 7070"/>
                <a:gd name="T37" fmla="*/ 1681 h 2281"/>
                <a:gd name="T38" fmla="*/ 1750 w 7070"/>
                <a:gd name="T39" fmla="*/ 1892 h 2281"/>
                <a:gd name="T40" fmla="*/ 1867 w 7070"/>
                <a:gd name="T41" fmla="*/ 2092 h 2281"/>
                <a:gd name="T42" fmla="*/ 2010 w 7070"/>
                <a:gd name="T43" fmla="*/ 2281 h 2281"/>
                <a:gd name="T44" fmla="*/ 6951 w 7070"/>
                <a:gd name="T45" fmla="*/ 69 h 2281"/>
                <a:gd name="T46" fmla="*/ 7000 w 7070"/>
                <a:gd name="T47" fmla="*/ 282 h 2281"/>
                <a:gd name="T48" fmla="*/ 7036 w 7070"/>
                <a:gd name="T49" fmla="*/ 497 h 2281"/>
                <a:gd name="T50" fmla="*/ 7059 w 7070"/>
                <a:gd name="T51" fmla="*/ 713 h 2281"/>
                <a:gd name="T52" fmla="*/ 7070 w 7070"/>
                <a:gd name="T53" fmla="*/ 931 h 2281"/>
                <a:gd name="T54" fmla="*/ 7065 w 7070"/>
                <a:gd name="T55" fmla="*/ 1147 h 2281"/>
                <a:gd name="T56" fmla="*/ 7049 w 7070"/>
                <a:gd name="T57" fmla="*/ 1364 h 2281"/>
                <a:gd name="T58" fmla="*/ 7019 w 7070"/>
                <a:gd name="T59" fmla="*/ 1580 h 2281"/>
                <a:gd name="T60" fmla="*/ 6976 w 7070"/>
                <a:gd name="T61" fmla="*/ 1793 h 2281"/>
                <a:gd name="T62" fmla="*/ 6920 w 7070"/>
                <a:gd name="T63" fmla="*/ 2004 h 2281"/>
                <a:gd name="T64" fmla="*/ 6850 w 7070"/>
                <a:gd name="T65" fmla="*/ 2212 h 2281"/>
                <a:gd name="T66" fmla="*/ 5111 w 7070"/>
                <a:gd name="T67" fmla="*/ 2220 h 2281"/>
                <a:gd name="T68" fmla="*/ 5245 w 7070"/>
                <a:gd name="T69" fmla="*/ 2027 h 2281"/>
                <a:gd name="T70" fmla="*/ 5353 w 7070"/>
                <a:gd name="T71" fmla="*/ 1823 h 2281"/>
                <a:gd name="T72" fmla="*/ 5437 w 7070"/>
                <a:gd name="T73" fmla="*/ 1610 h 2281"/>
                <a:gd name="T74" fmla="*/ 5496 w 7070"/>
                <a:gd name="T75" fmla="*/ 1391 h 2281"/>
                <a:gd name="T76" fmla="*/ 5529 w 7070"/>
                <a:gd name="T77" fmla="*/ 1167 h 2281"/>
                <a:gd name="T78" fmla="*/ 5537 w 7070"/>
                <a:gd name="T79" fmla="*/ 941 h 2281"/>
                <a:gd name="T80" fmla="*/ 5520 w 7070"/>
                <a:gd name="T81" fmla="*/ 716 h 2281"/>
                <a:gd name="T82" fmla="*/ 5477 w 7070"/>
                <a:gd name="T83" fmla="*/ 494 h 2281"/>
                <a:gd name="T84" fmla="*/ 5409 w 7070"/>
                <a:gd name="T85" fmla="*/ 277 h 2281"/>
                <a:gd name="T86" fmla="*/ 5316 w 7070"/>
                <a:gd name="T87" fmla="*/ 67 h 2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7070" h="2281">
                  <a:moveTo>
                    <a:pt x="246" y="2281"/>
                  </a:moveTo>
                  <a:lnTo>
                    <a:pt x="219" y="2212"/>
                  </a:lnTo>
                  <a:lnTo>
                    <a:pt x="194" y="2144"/>
                  </a:lnTo>
                  <a:lnTo>
                    <a:pt x="172" y="2074"/>
                  </a:lnTo>
                  <a:lnTo>
                    <a:pt x="149" y="2004"/>
                  </a:lnTo>
                  <a:lnTo>
                    <a:pt x="130" y="1935"/>
                  </a:lnTo>
                  <a:lnTo>
                    <a:pt x="111" y="1864"/>
                  </a:lnTo>
                  <a:lnTo>
                    <a:pt x="94" y="1793"/>
                  </a:lnTo>
                  <a:lnTo>
                    <a:pt x="78" y="1722"/>
                  </a:lnTo>
                  <a:lnTo>
                    <a:pt x="64" y="1651"/>
                  </a:lnTo>
                  <a:lnTo>
                    <a:pt x="51" y="1580"/>
                  </a:lnTo>
                  <a:lnTo>
                    <a:pt x="39" y="1508"/>
                  </a:lnTo>
                  <a:lnTo>
                    <a:pt x="29" y="1436"/>
                  </a:lnTo>
                  <a:lnTo>
                    <a:pt x="21" y="1364"/>
                  </a:lnTo>
                  <a:lnTo>
                    <a:pt x="13" y="1292"/>
                  </a:lnTo>
                  <a:lnTo>
                    <a:pt x="8" y="1219"/>
                  </a:lnTo>
                  <a:lnTo>
                    <a:pt x="4" y="1147"/>
                  </a:lnTo>
                  <a:lnTo>
                    <a:pt x="1" y="1075"/>
                  </a:lnTo>
                  <a:lnTo>
                    <a:pt x="0" y="1002"/>
                  </a:lnTo>
                  <a:lnTo>
                    <a:pt x="0" y="931"/>
                  </a:lnTo>
                  <a:lnTo>
                    <a:pt x="2" y="858"/>
                  </a:lnTo>
                  <a:lnTo>
                    <a:pt x="6" y="786"/>
                  </a:lnTo>
                  <a:lnTo>
                    <a:pt x="10" y="713"/>
                  </a:lnTo>
                  <a:lnTo>
                    <a:pt x="16" y="641"/>
                  </a:lnTo>
                  <a:lnTo>
                    <a:pt x="24" y="569"/>
                  </a:lnTo>
                  <a:lnTo>
                    <a:pt x="34" y="497"/>
                  </a:lnTo>
                  <a:lnTo>
                    <a:pt x="44" y="425"/>
                  </a:lnTo>
                  <a:lnTo>
                    <a:pt x="56" y="354"/>
                  </a:lnTo>
                  <a:lnTo>
                    <a:pt x="70" y="282"/>
                  </a:lnTo>
                  <a:lnTo>
                    <a:pt x="85" y="211"/>
                  </a:lnTo>
                  <a:lnTo>
                    <a:pt x="101" y="140"/>
                  </a:lnTo>
                  <a:lnTo>
                    <a:pt x="119" y="69"/>
                  </a:lnTo>
                  <a:lnTo>
                    <a:pt x="139" y="0"/>
                  </a:lnTo>
                  <a:lnTo>
                    <a:pt x="1791" y="0"/>
                  </a:lnTo>
                  <a:lnTo>
                    <a:pt x="1754" y="67"/>
                  </a:lnTo>
                  <a:lnTo>
                    <a:pt x="1720" y="136"/>
                  </a:lnTo>
                  <a:lnTo>
                    <a:pt x="1689" y="207"/>
                  </a:lnTo>
                  <a:lnTo>
                    <a:pt x="1661" y="277"/>
                  </a:lnTo>
                  <a:lnTo>
                    <a:pt x="1635" y="349"/>
                  </a:lnTo>
                  <a:lnTo>
                    <a:pt x="1613" y="421"/>
                  </a:lnTo>
                  <a:lnTo>
                    <a:pt x="1593" y="494"/>
                  </a:lnTo>
                  <a:lnTo>
                    <a:pt x="1576" y="568"/>
                  </a:lnTo>
                  <a:lnTo>
                    <a:pt x="1562" y="642"/>
                  </a:lnTo>
                  <a:lnTo>
                    <a:pt x="1550" y="716"/>
                  </a:lnTo>
                  <a:lnTo>
                    <a:pt x="1542" y="791"/>
                  </a:lnTo>
                  <a:lnTo>
                    <a:pt x="1536" y="866"/>
                  </a:lnTo>
                  <a:lnTo>
                    <a:pt x="1533" y="941"/>
                  </a:lnTo>
                  <a:lnTo>
                    <a:pt x="1533" y="1016"/>
                  </a:lnTo>
                  <a:lnTo>
                    <a:pt x="1535" y="1092"/>
                  </a:lnTo>
                  <a:lnTo>
                    <a:pt x="1541" y="1167"/>
                  </a:lnTo>
                  <a:lnTo>
                    <a:pt x="1549" y="1242"/>
                  </a:lnTo>
                  <a:lnTo>
                    <a:pt x="1560" y="1316"/>
                  </a:lnTo>
                  <a:lnTo>
                    <a:pt x="1574" y="1391"/>
                  </a:lnTo>
                  <a:lnTo>
                    <a:pt x="1591" y="1464"/>
                  </a:lnTo>
                  <a:lnTo>
                    <a:pt x="1610" y="1537"/>
                  </a:lnTo>
                  <a:lnTo>
                    <a:pt x="1633" y="1610"/>
                  </a:lnTo>
                  <a:lnTo>
                    <a:pt x="1658" y="1681"/>
                  </a:lnTo>
                  <a:lnTo>
                    <a:pt x="1686" y="1752"/>
                  </a:lnTo>
                  <a:lnTo>
                    <a:pt x="1717" y="1823"/>
                  </a:lnTo>
                  <a:lnTo>
                    <a:pt x="1750" y="1892"/>
                  </a:lnTo>
                  <a:lnTo>
                    <a:pt x="1786" y="1959"/>
                  </a:lnTo>
                  <a:lnTo>
                    <a:pt x="1825" y="2027"/>
                  </a:lnTo>
                  <a:lnTo>
                    <a:pt x="1867" y="2092"/>
                  </a:lnTo>
                  <a:lnTo>
                    <a:pt x="1912" y="2157"/>
                  </a:lnTo>
                  <a:lnTo>
                    <a:pt x="1959" y="2220"/>
                  </a:lnTo>
                  <a:lnTo>
                    <a:pt x="2010" y="2281"/>
                  </a:lnTo>
                  <a:lnTo>
                    <a:pt x="246" y="2281"/>
                  </a:lnTo>
                  <a:close/>
                  <a:moveTo>
                    <a:pt x="6930" y="0"/>
                  </a:moveTo>
                  <a:lnTo>
                    <a:pt x="6951" y="69"/>
                  </a:lnTo>
                  <a:lnTo>
                    <a:pt x="6968" y="140"/>
                  </a:lnTo>
                  <a:lnTo>
                    <a:pt x="6985" y="211"/>
                  </a:lnTo>
                  <a:lnTo>
                    <a:pt x="7000" y="282"/>
                  </a:lnTo>
                  <a:lnTo>
                    <a:pt x="7014" y="354"/>
                  </a:lnTo>
                  <a:lnTo>
                    <a:pt x="7026" y="425"/>
                  </a:lnTo>
                  <a:lnTo>
                    <a:pt x="7036" y="497"/>
                  </a:lnTo>
                  <a:lnTo>
                    <a:pt x="7045" y="569"/>
                  </a:lnTo>
                  <a:lnTo>
                    <a:pt x="7054" y="641"/>
                  </a:lnTo>
                  <a:lnTo>
                    <a:pt x="7059" y="713"/>
                  </a:lnTo>
                  <a:lnTo>
                    <a:pt x="7064" y="786"/>
                  </a:lnTo>
                  <a:lnTo>
                    <a:pt x="7068" y="858"/>
                  </a:lnTo>
                  <a:lnTo>
                    <a:pt x="7070" y="931"/>
                  </a:lnTo>
                  <a:lnTo>
                    <a:pt x="7070" y="1002"/>
                  </a:lnTo>
                  <a:lnTo>
                    <a:pt x="7069" y="1075"/>
                  </a:lnTo>
                  <a:lnTo>
                    <a:pt x="7065" y="1147"/>
                  </a:lnTo>
                  <a:lnTo>
                    <a:pt x="7062" y="1219"/>
                  </a:lnTo>
                  <a:lnTo>
                    <a:pt x="7056" y="1292"/>
                  </a:lnTo>
                  <a:lnTo>
                    <a:pt x="7049" y="1364"/>
                  </a:lnTo>
                  <a:lnTo>
                    <a:pt x="7041" y="1436"/>
                  </a:lnTo>
                  <a:lnTo>
                    <a:pt x="7031" y="1508"/>
                  </a:lnTo>
                  <a:lnTo>
                    <a:pt x="7019" y="1580"/>
                  </a:lnTo>
                  <a:lnTo>
                    <a:pt x="7006" y="1651"/>
                  </a:lnTo>
                  <a:lnTo>
                    <a:pt x="6992" y="1722"/>
                  </a:lnTo>
                  <a:lnTo>
                    <a:pt x="6976" y="1793"/>
                  </a:lnTo>
                  <a:lnTo>
                    <a:pt x="6959" y="1864"/>
                  </a:lnTo>
                  <a:lnTo>
                    <a:pt x="6940" y="1935"/>
                  </a:lnTo>
                  <a:lnTo>
                    <a:pt x="6920" y="2004"/>
                  </a:lnTo>
                  <a:lnTo>
                    <a:pt x="6898" y="2074"/>
                  </a:lnTo>
                  <a:lnTo>
                    <a:pt x="6874" y="2144"/>
                  </a:lnTo>
                  <a:lnTo>
                    <a:pt x="6850" y="2212"/>
                  </a:lnTo>
                  <a:lnTo>
                    <a:pt x="6824" y="2281"/>
                  </a:lnTo>
                  <a:lnTo>
                    <a:pt x="5060" y="2281"/>
                  </a:lnTo>
                  <a:lnTo>
                    <a:pt x="5111" y="2220"/>
                  </a:lnTo>
                  <a:lnTo>
                    <a:pt x="5158" y="2157"/>
                  </a:lnTo>
                  <a:lnTo>
                    <a:pt x="5203" y="2092"/>
                  </a:lnTo>
                  <a:lnTo>
                    <a:pt x="5245" y="2027"/>
                  </a:lnTo>
                  <a:lnTo>
                    <a:pt x="5284" y="1959"/>
                  </a:lnTo>
                  <a:lnTo>
                    <a:pt x="5320" y="1892"/>
                  </a:lnTo>
                  <a:lnTo>
                    <a:pt x="5353" y="1823"/>
                  </a:lnTo>
                  <a:lnTo>
                    <a:pt x="5384" y="1752"/>
                  </a:lnTo>
                  <a:lnTo>
                    <a:pt x="5412" y="1681"/>
                  </a:lnTo>
                  <a:lnTo>
                    <a:pt x="5437" y="1610"/>
                  </a:lnTo>
                  <a:lnTo>
                    <a:pt x="5460" y="1537"/>
                  </a:lnTo>
                  <a:lnTo>
                    <a:pt x="5479" y="1464"/>
                  </a:lnTo>
                  <a:lnTo>
                    <a:pt x="5496" y="1391"/>
                  </a:lnTo>
                  <a:lnTo>
                    <a:pt x="5510" y="1316"/>
                  </a:lnTo>
                  <a:lnTo>
                    <a:pt x="5521" y="1242"/>
                  </a:lnTo>
                  <a:lnTo>
                    <a:pt x="5529" y="1167"/>
                  </a:lnTo>
                  <a:lnTo>
                    <a:pt x="5535" y="1092"/>
                  </a:lnTo>
                  <a:lnTo>
                    <a:pt x="5537" y="1016"/>
                  </a:lnTo>
                  <a:lnTo>
                    <a:pt x="5537" y="941"/>
                  </a:lnTo>
                  <a:lnTo>
                    <a:pt x="5534" y="866"/>
                  </a:lnTo>
                  <a:lnTo>
                    <a:pt x="5528" y="791"/>
                  </a:lnTo>
                  <a:lnTo>
                    <a:pt x="5520" y="716"/>
                  </a:lnTo>
                  <a:lnTo>
                    <a:pt x="5508" y="642"/>
                  </a:lnTo>
                  <a:lnTo>
                    <a:pt x="5494" y="568"/>
                  </a:lnTo>
                  <a:lnTo>
                    <a:pt x="5477" y="494"/>
                  </a:lnTo>
                  <a:lnTo>
                    <a:pt x="5457" y="421"/>
                  </a:lnTo>
                  <a:lnTo>
                    <a:pt x="5434" y="349"/>
                  </a:lnTo>
                  <a:lnTo>
                    <a:pt x="5409" y="277"/>
                  </a:lnTo>
                  <a:lnTo>
                    <a:pt x="5380" y="207"/>
                  </a:lnTo>
                  <a:lnTo>
                    <a:pt x="5350" y="136"/>
                  </a:lnTo>
                  <a:lnTo>
                    <a:pt x="5316" y="67"/>
                  </a:lnTo>
                  <a:lnTo>
                    <a:pt x="5279" y="0"/>
                  </a:lnTo>
                  <a:lnTo>
                    <a:pt x="6930" y="0"/>
                  </a:lnTo>
                  <a:close/>
                </a:path>
              </a:pathLst>
            </a:custGeom>
            <a:solidFill>
              <a:srgbClr val="B64630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lang="zh-CN" altLang="en-US" sz="1400" kern="0" dirty="0">
                <a:solidFill>
                  <a:prstClr val="white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9" name="Freeform 27"/>
            <p:cNvSpPr>
              <a:spLocks noChangeAspect="1"/>
            </p:cNvSpPr>
            <p:nvPr/>
          </p:nvSpPr>
          <p:spPr bwMode="auto">
            <a:xfrm>
              <a:off x="1547374" y="1868485"/>
              <a:ext cx="2695575" cy="1012825"/>
            </a:xfrm>
            <a:custGeom>
              <a:avLst/>
              <a:gdLst>
                <a:gd name="T0" fmla="*/ 32 w 6791"/>
                <a:gd name="T1" fmla="*/ 2447 h 2551"/>
                <a:gd name="T2" fmla="*/ 85 w 6791"/>
                <a:gd name="T3" fmla="*/ 2293 h 2551"/>
                <a:gd name="T4" fmla="*/ 146 w 6791"/>
                <a:gd name="T5" fmla="*/ 2141 h 2551"/>
                <a:gd name="T6" fmla="*/ 214 w 6791"/>
                <a:gd name="T7" fmla="*/ 1992 h 2551"/>
                <a:gd name="T8" fmla="*/ 289 w 6791"/>
                <a:gd name="T9" fmla="*/ 1845 h 2551"/>
                <a:gd name="T10" fmla="*/ 373 w 6791"/>
                <a:gd name="T11" fmla="*/ 1701 h 2551"/>
                <a:gd name="T12" fmla="*/ 463 w 6791"/>
                <a:gd name="T13" fmla="*/ 1561 h 2551"/>
                <a:gd name="T14" fmla="*/ 560 w 6791"/>
                <a:gd name="T15" fmla="*/ 1423 h 2551"/>
                <a:gd name="T16" fmla="*/ 665 w 6791"/>
                <a:gd name="T17" fmla="*/ 1289 h 2551"/>
                <a:gd name="T18" fmla="*/ 776 w 6791"/>
                <a:gd name="T19" fmla="*/ 1161 h 2551"/>
                <a:gd name="T20" fmla="*/ 896 w 6791"/>
                <a:gd name="T21" fmla="*/ 1035 h 2551"/>
                <a:gd name="T22" fmla="*/ 1305 w 6791"/>
                <a:gd name="T23" fmla="*/ 683 h 2551"/>
                <a:gd name="T24" fmla="*/ 1751 w 6791"/>
                <a:gd name="T25" fmla="*/ 404 h 2551"/>
                <a:gd name="T26" fmla="*/ 2227 w 6791"/>
                <a:gd name="T27" fmla="*/ 198 h 2551"/>
                <a:gd name="T28" fmla="*/ 2720 w 6791"/>
                <a:gd name="T29" fmla="*/ 64 h 2551"/>
                <a:gd name="T30" fmla="*/ 3227 w 6791"/>
                <a:gd name="T31" fmla="*/ 4 h 2551"/>
                <a:gd name="T32" fmla="*/ 3735 w 6791"/>
                <a:gd name="T33" fmla="*/ 16 h 2551"/>
                <a:gd name="T34" fmla="*/ 4238 w 6791"/>
                <a:gd name="T35" fmla="*/ 101 h 2551"/>
                <a:gd name="T36" fmla="*/ 4726 w 6791"/>
                <a:gd name="T37" fmla="*/ 258 h 2551"/>
                <a:gd name="T38" fmla="*/ 5192 w 6791"/>
                <a:gd name="T39" fmla="*/ 489 h 2551"/>
                <a:gd name="T40" fmla="*/ 5627 w 6791"/>
                <a:gd name="T41" fmla="*/ 793 h 2551"/>
                <a:gd name="T42" fmla="*/ 5936 w 6791"/>
                <a:gd name="T43" fmla="*/ 1077 h 2551"/>
                <a:gd name="T44" fmla="*/ 6053 w 6791"/>
                <a:gd name="T45" fmla="*/ 1203 h 2551"/>
                <a:gd name="T46" fmla="*/ 6163 w 6791"/>
                <a:gd name="T47" fmla="*/ 1334 h 2551"/>
                <a:gd name="T48" fmla="*/ 6265 w 6791"/>
                <a:gd name="T49" fmla="*/ 1468 h 2551"/>
                <a:gd name="T50" fmla="*/ 6360 w 6791"/>
                <a:gd name="T51" fmla="*/ 1607 h 2551"/>
                <a:gd name="T52" fmla="*/ 6448 w 6791"/>
                <a:gd name="T53" fmla="*/ 1748 h 2551"/>
                <a:gd name="T54" fmla="*/ 6527 w 6791"/>
                <a:gd name="T55" fmla="*/ 1893 h 2551"/>
                <a:gd name="T56" fmla="*/ 6601 w 6791"/>
                <a:gd name="T57" fmla="*/ 2041 h 2551"/>
                <a:gd name="T58" fmla="*/ 6667 w 6791"/>
                <a:gd name="T59" fmla="*/ 2191 h 2551"/>
                <a:gd name="T60" fmla="*/ 6725 w 6791"/>
                <a:gd name="T61" fmla="*/ 2344 h 2551"/>
                <a:gd name="T62" fmla="*/ 6776 w 6791"/>
                <a:gd name="T63" fmla="*/ 2498 h 2551"/>
                <a:gd name="T64" fmla="*/ 5123 w 6791"/>
                <a:gd name="T65" fmla="*/ 2522 h 2551"/>
                <a:gd name="T66" fmla="*/ 5071 w 6791"/>
                <a:gd name="T67" fmla="*/ 2436 h 2551"/>
                <a:gd name="T68" fmla="*/ 5013 w 6791"/>
                <a:gd name="T69" fmla="*/ 2353 h 2551"/>
                <a:gd name="T70" fmla="*/ 4950 w 6791"/>
                <a:gd name="T71" fmla="*/ 2273 h 2551"/>
                <a:gd name="T72" fmla="*/ 4884 w 6791"/>
                <a:gd name="T73" fmla="*/ 2195 h 2551"/>
                <a:gd name="T74" fmla="*/ 4812 w 6791"/>
                <a:gd name="T75" fmla="*/ 2118 h 2551"/>
                <a:gd name="T76" fmla="*/ 4580 w 6791"/>
                <a:gd name="T77" fmla="*/ 1920 h 2551"/>
                <a:gd name="T78" fmla="*/ 4327 w 6791"/>
                <a:gd name="T79" fmla="*/ 1761 h 2551"/>
                <a:gd name="T80" fmla="*/ 4058 w 6791"/>
                <a:gd name="T81" fmla="*/ 1644 h 2551"/>
                <a:gd name="T82" fmla="*/ 3778 w 6791"/>
                <a:gd name="T83" fmla="*/ 1569 h 2551"/>
                <a:gd name="T84" fmla="*/ 3491 w 6791"/>
                <a:gd name="T85" fmla="*/ 1535 h 2551"/>
                <a:gd name="T86" fmla="*/ 3204 w 6791"/>
                <a:gd name="T87" fmla="*/ 1541 h 2551"/>
                <a:gd name="T88" fmla="*/ 2919 w 6791"/>
                <a:gd name="T89" fmla="*/ 1590 h 2551"/>
                <a:gd name="T90" fmla="*/ 2642 w 6791"/>
                <a:gd name="T91" fmla="*/ 1679 h 2551"/>
                <a:gd name="T92" fmla="*/ 2378 w 6791"/>
                <a:gd name="T93" fmla="*/ 1809 h 2551"/>
                <a:gd name="T94" fmla="*/ 2132 w 6791"/>
                <a:gd name="T95" fmla="*/ 1981 h 2551"/>
                <a:gd name="T96" fmla="*/ 1955 w 6791"/>
                <a:gd name="T97" fmla="*/ 2144 h 2551"/>
                <a:gd name="T98" fmla="*/ 1886 w 6791"/>
                <a:gd name="T99" fmla="*/ 2220 h 2551"/>
                <a:gd name="T100" fmla="*/ 1820 w 6791"/>
                <a:gd name="T101" fmla="*/ 2300 h 2551"/>
                <a:gd name="T102" fmla="*/ 1759 w 6791"/>
                <a:gd name="T103" fmla="*/ 2381 h 2551"/>
                <a:gd name="T104" fmla="*/ 1703 w 6791"/>
                <a:gd name="T105" fmla="*/ 2465 h 2551"/>
                <a:gd name="T106" fmla="*/ 1652 w 6791"/>
                <a:gd name="T107" fmla="*/ 2551 h 2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791" h="2551">
                  <a:moveTo>
                    <a:pt x="0" y="2551"/>
                  </a:moveTo>
                  <a:lnTo>
                    <a:pt x="16" y="2498"/>
                  </a:lnTo>
                  <a:lnTo>
                    <a:pt x="32" y="2447"/>
                  </a:lnTo>
                  <a:lnTo>
                    <a:pt x="49" y="2395"/>
                  </a:lnTo>
                  <a:lnTo>
                    <a:pt x="66" y="2344"/>
                  </a:lnTo>
                  <a:lnTo>
                    <a:pt x="85" y="2293"/>
                  </a:lnTo>
                  <a:lnTo>
                    <a:pt x="105" y="2242"/>
                  </a:lnTo>
                  <a:lnTo>
                    <a:pt x="125" y="2191"/>
                  </a:lnTo>
                  <a:lnTo>
                    <a:pt x="146" y="2141"/>
                  </a:lnTo>
                  <a:lnTo>
                    <a:pt x="168" y="2090"/>
                  </a:lnTo>
                  <a:lnTo>
                    <a:pt x="191" y="2041"/>
                  </a:lnTo>
                  <a:lnTo>
                    <a:pt x="214" y="1992"/>
                  </a:lnTo>
                  <a:lnTo>
                    <a:pt x="239" y="1942"/>
                  </a:lnTo>
                  <a:lnTo>
                    <a:pt x="264" y="1893"/>
                  </a:lnTo>
                  <a:lnTo>
                    <a:pt x="289" y="1845"/>
                  </a:lnTo>
                  <a:lnTo>
                    <a:pt x="316" y="1797"/>
                  </a:lnTo>
                  <a:lnTo>
                    <a:pt x="344" y="1748"/>
                  </a:lnTo>
                  <a:lnTo>
                    <a:pt x="373" y="1701"/>
                  </a:lnTo>
                  <a:lnTo>
                    <a:pt x="402" y="1654"/>
                  </a:lnTo>
                  <a:lnTo>
                    <a:pt x="432" y="1607"/>
                  </a:lnTo>
                  <a:lnTo>
                    <a:pt x="463" y="1561"/>
                  </a:lnTo>
                  <a:lnTo>
                    <a:pt x="494" y="1514"/>
                  </a:lnTo>
                  <a:lnTo>
                    <a:pt x="526" y="1468"/>
                  </a:lnTo>
                  <a:lnTo>
                    <a:pt x="560" y="1423"/>
                  </a:lnTo>
                  <a:lnTo>
                    <a:pt x="594" y="1378"/>
                  </a:lnTo>
                  <a:lnTo>
                    <a:pt x="629" y="1334"/>
                  </a:lnTo>
                  <a:lnTo>
                    <a:pt x="665" y="1289"/>
                  </a:lnTo>
                  <a:lnTo>
                    <a:pt x="701" y="1246"/>
                  </a:lnTo>
                  <a:lnTo>
                    <a:pt x="739" y="1203"/>
                  </a:lnTo>
                  <a:lnTo>
                    <a:pt x="776" y="1161"/>
                  </a:lnTo>
                  <a:lnTo>
                    <a:pt x="816" y="1118"/>
                  </a:lnTo>
                  <a:lnTo>
                    <a:pt x="856" y="1077"/>
                  </a:lnTo>
                  <a:lnTo>
                    <a:pt x="896" y="1035"/>
                  </a:lnTo>
                  <a:lnTo>
                    <a:pt x="1028" y="910"/>
                  </a:lnTo>
                  <a:lnTo>
                    <a:pt x="1165" y="793"/>
                  </a:lnTo>
                  <a:lnTo>
                    <a:pt x="1305" y="683"/>
                  </a:lnTo>
                  <a:lnTo>
                    <a:pt x="1451" y="582"/>
                  </a:lnTo>
                  <a:lnTo>
                    <a:pt x="1599" y="489"/>
                  </a:lnTo>
                  <a:lnTo>
                    <a:pt x="1751" y="404"/>
                  </a:lnTo>
                  <a:lnTo>
                    <a:pt x="1907" y="327"/>
                  </a:lnTo>
                  <a:lnTo>
                    <a:pt x="2066" y="258"/>
                  </a:lnTo>
                  <a:lnTo>
                    <a:pt x="2227" y="198"/>
                  </a:lnTo>
                  <a:lnTo>
                    <a:pt x="2390" y="146"/>
                  </a:lnTo>
                  <a:lnTo>
                    <a:pt x="2554" y="101"/>
                  </a:lnTo>
                  <a:lnTo>
                    <a:pt x="2720" y="64"/>
                  </a:lnTo>
                  <a:lnTo>
                    <a:pt x="2889" y="36"/>
                  </a:lnTo>
                  <a:lnTo>
                    <a:pt x="3057" y="16"/>
                  </a:lnTo>
                  <a:lnTo>
                    <a:pt x="3227" y="4"/>
                  </a:lnTo>
                  <a:lnTo>
                    <a:pt x="3396" y="0"/>
                  </a:lnTo>
                  <a:lnTo>
                    <a:pt x="3565" y="4"/>
                  </a:lnTo>
                  <a:lnTo>
                    <a:pt x="3735" y="16"/>
                  </a:lnTo>
                  <a:lnTo>
                    <a:pt x="3903" y="36"/>
                  </a:lnTo>
                  <a:lnTo>
                    <a:pt x="4071" y="64"/>
                  </a:lnTo>
                  <a:lnTo>
                    <a:pt x="4238" y="101"/>
                  </a:lnTo>
                  <a:lnTo>
                    <a:pt x="4402" y="146"/>
                  </a:lnTo>
                  <a:lnTo>
                    <a:pt x="4565" y="198"/>
                  </a:lnTo>
                  <a:lnTo>
                    <a:pt x="4726" y="258"/>
                  </a:lnTo>
                  <a:lnTo>
                    <a:pt x="4885" y="327"/>
                  </a:lnTo>
                  <a:lnTo>
                    <a:pt x="5039" y="404"/>
                  </a:lnTo>
                  <a:lnTo>
                    <a:pt x="5192" y="489"/>
                  </a:lnTo>
                  <a:lnTo>
                    <a:pt x="5341" y="582"/>
                  </a:lnTo>
                  <a:lnTo>
                    <a:pt x="5486" y="683"/>
                  </a:lnTo>
                  <a:lnTo>
                    <a:pt x="5627" y="793"/>
                  </a:lnTo>
                  <a:lnTo>
                    <a:pt x="5764" y="910"/>
                  </a:lnTo>
                  <a:lnTo>
                    <a:pt x="5896" y="1035"/>
                  </a:lnTo>
                  <a:lnTo>
                    <a:pt x="5936" y="1077"/>
                  </a:lnTo>
                  <a:lnTo>
                    <a:pt x="5976" y="1118"/>
                  </a:lnTo>
                  <a:lnTo>
                    <a:pt x="6015" y="1161"/>
                  </a:lnTo>
                  <a:lnTo>
                    <a:pt x="6053" y="1203"/>
                  </a:lnTo>
                  <a:lnTo>
                    <a:pt x="6091" y="1246"/>
                  </a:lnTo>
                  <a:lnTo>
                    <a:pt x="6127" y="1289"/>
                  </a:lnTo>
                  <a:lnTo>
                    <a:pt x="6163" y="1334"/>
                  </a:lnTo>
                  <a:lnTo>
                    <a:pt x="6198" y="1378"/>
                  </a:lnTo>
                  <a:lnTo>
                    <a:pt x="6231" y="1423"/>
                  </a:lnTo>
                  <a:lnTo>
                    <a:pt x="6265" y="1468"/>
                  </a:lnTo>
                  <a:lnTo>
                    <a:pt x="6298" y="1514"/>
                  </a:lnTo>
                  <a:lnTo>
                    <a:pt x="6329" y="1561"/>
                  </a:lnTo>
                  <a:lnTo>
                    <a:pt x="6360" y="1607"/>
                  </a:lnTo>
                  <a:lnTo>
                    <a:pt x="6390" y="1654"/>
                  </a:lnTo>
                  <a:lnTo>
                    <a:pt x="6419" y="1701"/>
                  </a:lnTo>
                  <a:lnTo>
                    <a:pt x="6448" y="1748"/>
                  </a:lnTo>
                  <a:lnTo>
                    <a:pt x="6475" y="1797"/>
                  </a:lnTo>
                  <a:lnTo>
                    <a:pt x="6502" y="1845"/>
                  </a:lnTo>
                  <a:lnTo>
                    <a:pt x="6527" y="1893"/>
                  </a:lnTo>
                  <a:lnTo>
                    <a:pt x="6553" y="1942"/>
                  </a:lnTo>
                  <a:lnTo>
                    <a:pt x="6578" y="1992"/>
                  </a:lnTo>
                  <a:lnTo>
                    <a:pt x="6601" y="2041"/>
                  </a:lnTo>
                  <a:lnTo>
                    <a:pt x="6624" y="2090"/>
                  </a:lnTo>
                  <a:lnTo>
                    <a:pt x="6645" y="2141"/>
                  </a:lnTo>
                  <a:lnTo>
                    <a:pt x="6667" y="2191"/>
                  </a:lnTo>
                  <a:lnTo>
                    <a:pt x="6687" y="2242"/>
                  </a:lnTo>
                  <a:lnTo>
                    <a:pt x="6707" y="2293"/>
                  </a:lnTo>
                  <a:lnTo>
                    <a:pt x="6725" y="2344"/>
                  </a:lnTo>
                  <a:lnTo>
                    <a:pt x="6743" y="2395"/>
                  </a:lnTo>
                  <a:lnTo>
                    <a:pt x="6760" y="2447"/>
                  </a:lnTo>
                  <a:lnTo>
                    <a:pt x="6776" y="2498"/>
                  </a:lnTo>
                  <a:lnTo>
                    <a:pt x="6791" y="2551"/>
                  </a:lnTo>
                  <a:lnTo>
                    <a:pt x="5140" y="2551"/>
                  </a:lnTo>
                  <a:lnTo>
                    <a:pt x="5123" y="2522"/>
                  </a:lnTo>
                  <a:lnTo>
                    <a:pt x="5106" y="2493"/>
                  </a:lnTo>
                  <a:lnTo>
                    <a:pt x="5089" y="2465"/>
                  </a:lnTo>
                  <a:lnTo>
                    <a:pt x="5071" y="2436"/>
                  </a:lnTo>
                  <a:lnTo>
                    <a:pt x="5051" y="2408"/>
                  </a:lnTo>
                  <a:lnTo>
                    <a:pt x="5033" y="2381"/>
                  </a:lnTo>
                  <a:lnTo>
                    <a:pt x="5013" y="2353"/>
                  </a:lnTo>
                  <a:lnTo>
                    <a:pt x="4992" y="2326"/>
                  </a:lnTo>
                  <a:lnTo>
                    <a:pt x="4972" y="2300"/>
                  </a:lnTo>
                  <a:lnTo>
                    <a:pt x="4950" y="2273"/>
                  </a:lnTo>
                  <a:lnTo>
                    <a:pt x="4929" y="2246"/>
                  </a:lnTo>
                  <a:lnTo>
                    <a:pt x="4906" y="2220"/>
                  </a:lnTo>
                  <a:lnTo>
                    <a:pt x="4884" y="2195"/>
                  </a:lnTo>
                  <a:lnTo>
                    <a:pt x="4860" y="2169"/>
                  </a:lnTo>
                  <a:lnTo>
                    <a:pt x="4837" y="2144"/>
                  </a:lnTo>
                  <a:lnTo>
                    <a:pt x="4812" y="2118"/>
                  </a:lnTo>
                  <a:lnTo>
                    <a:pt x="4737" y="2048"/>
                  </a:lnTo>
                  <a:lnTo>
                    <a:pt x="4660" y="1981"/>
                  </a:lnTo>
                  <a:lnTo>
                    <a:pt x="4580" y="1920"/>
                  </a:lnTo>
                  <a:lnTo>
                    <a:pt x="4498" y="1862"/>
                  </a:lnTo>
                  <a:lnTo>
                    <a:pt x="4413" y="1809"/>
                  </a:lnTo>
                  <a:lnTo>
                    <a:pt x="4327" y="1761"/>
                  </a:lnTo>
                  <a:lnTo>
                    <a:pt x="4239" y="1718"/>
                  </a:lnTo>
                  <a:lnTo>
                    <a:pt x="4149" y="1679"/>
                  </a:lnTo>
                  <a:lnTo>
                    <a:pt x="4058" y="1644"/>
                  </a:lnTo>
                  <a:lnTo>
                    <a:pt x="3966" y="1615"/>
                  </a:lnTo>
                  <a:lnTo>
                    <a:pt x="3872" y="1590"/>
                  </a:lnTo>
                  <a:lnTo>
                    <a:pt x="3778" y="1569"/>
                  </a:lnTo>
                  <a:lnTo>
                    <a:pt x="3684" y="1553"/>
                  </a:lnTo>
                  <a:lnTo>
                    <a:pt x="3588" y="1541"/>
                  </a:lnTo>
                  <a:lnTo>
                    <a:pt x="3491" y="1535"/>
                  </a:lnTo>
                  <a:lnTo>
                    <a:pt x="3396" y="1533"/>
                  </a:lnTo>
                  <a:lnTo>
                    <a:pt x="3299" y="1535"/>
                  </a:lnTo>
                  <a:lnTo>
                    <a:pt x="3204" y="1541"/>
                  </a:lnTo>
                  <a:lnTo>
                    <a:pt x="3109" y="1553"/>
                  </a:lnTo>
                  <a:lnTo>
                    <a:pt x="3013" y="1569"/>
                  </a:lnTo>
                  <a:lnTo>
                    <a:pt x="2919" y="1590"/>
                  </a:lnTo>
                  <a:lnTo>
                    <a:pt x="2825" y="1615"/>
                  </a:lnTo>
                  <a:lnTo>
                    <a:pt x="2733" y="1644"/>
                  </a:lnTo>
                  <a:lnTo>
                    <a:pt x="2642" y="1679"/>
                  </a:lnTo>
                  <a:lnTo>
                    <a:pt x="2553" y="1718"/>
                  </a:lnTo>
                  <a:lnTo>
                    <a:pt x="2465" y="1761"/>
                  </a:lnTo>
                  <a:lnTo>
                    <a:pt x="2378" y="1809"/>
                  </a:lnTo>
                  <a:lnTo>
                    <a:pt x="2294" y="1862"/>
                  </a:lnTo>
                  <a:lnTo>
                    <a:pt x="2212" y="1920"/>
                  </a:lnTo>
                  <a:lnTo>
                    <a:pt x="2132" y="1981"/>
                  </a:lnTo>
                  <a:lnTo>
                    <a:pt x="2055" y="2048"/>
                  </a:lnTo>
                  <a:lnTo>
                    <a:pt x="1980" y="2118"/>
                  </a:lnTo>
                  <a:lnTo>
                    <a:pt x="1955" y="2144"/>
                  </a:lnTo>
                  <a:lnTo>
                    <a:pt x="1932" y="2169"/>
                  </a:lnTo>
                  <a:lnTo>
                    <a:pt x="1908" y="2195"/>
                  </a:lnTo>
                  <a:lnTo>
                    <a:pt x="1886" y="2220"/>
                  </a:lnTo>
                  <a:lnTo>
                    <a:pt x="1863" y="2246"/>
                  </a:lnTo>
                  <a:lnTo>
                    <a:pt x="1842" y="2273"/>
                  </a:lnTo>
                  <a:lnTo>
                    <a:pt x="1820" y="2300"/>
                  </a:lnTo>
                  <a:lnTo>
                    <a:pt x="1799" y="2326"/>
                  </a:lnTo>
                  <a:lnTo>
                    <a:pt x="1779" y="2353"/>
                  </a:lnTo>
                  <a:lnTo>
                    <a:pt x="1759" y="2381"/>
                  </a:lnTo>
                  <a:lnTo>
                    <a:pt x="1740" y="2408"/>
                  </a:lnTo>
                  <a:lnTo>
                    <a:pt x="1721" y="2436"/>
                  </a:lnTo>
                  <a:lnTo>
                    <a:pt x="1703" y="2465"/>
                  </a:lnTo>
                  <a:lnTo>
                    <a:pt x="1685" y="2493"/>
                  </a:lnTo>
                  <a:lnTo>
                    <a:pt x="1668" y="2522"/>
                  </a:lnTo>
                  <a:lnTo>
                    <a:pt x="1652" y="2551"/>
                  </a:lnTo>
                  <a:lnTo>
                    <a:pt x="0" y="2551"/>
                  </a:lnTo>
                  <a:close/>
                </a:path>
              </a:pathLst>
            </a:custGeom>
            <a:solidFill>
              <a:srgbClr val="274670"/>
            </a:solidFill>
            <a:ln w="254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609600">
                <a:defRPr/>
              </a:pPr>
              <a:endParaRPr lang="zh-CN" altLang="en-US" sz="900" kern="0" dirty="0">
                <a:solidFill>
                  <a:srgbClr val="FFFFFF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1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13759 0.24005 L -1.30174E-6 -4.81481E-6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873" y="-120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17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17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17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53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55" dur="250" fill="hold"/>
                                        <p:tgtEl>
                                          <p:spTgt spid="5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2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62" dur="250" fill="hold"/>
                                        <p:tgtEl>
                                          <p:spTgt spid="24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64" dur="250" fill="hold"/>
                                        <p:tgtEl>
                                          <p:spTgt spid="24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5702E-6 3.33333E-6 L -0.1126 3.33333E-6 " pathEditMode="relative" rAng="0" ptsTypes="AA">
                                      <p:cBhvr>
                                        <p:cTn id="71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7" y="0"/>
                                    </p:animMotion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925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84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85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86" dur="250" fill="hold"/>
                                        <p:tgtEl>
                                          <p:spTgt spid="6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8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9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95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96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1.62458E-6 -2.59259E-6 L -0.1126 -2.59259E-6 " pathEditMode="relative" rAng="0" ptsTypes="AA">
                                      <p:cBhvr>
                                        <p:cTn id="102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7" y="0"/>
                                    </p:animMotion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7099"/>
                            </p:stCondLst>
                            <p:childTnLst>
                              <p:par>
                                <p:cTn id="10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5" dur="250" fill="hold"/>
                                        <p:tgtEl>
                                          <p:spTgt spid="7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17" dur="250" fill="hold"/>
                                        <p:tgtEl>
                                          <p:spTgt spid="7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25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24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25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26" dur="250" fill="hold"/>
                                        <p:tgtEl>
                                          <p:spTgt spid="22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1.05702E-6 2.96296E-6 L -0.1126 2.96296E-6 " pathEditMode="relative" rAng="0" ptsTypes="AA">
                                      <p:cBhvr>
                                        <p:cTn id="133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7" y="0"/>
                                    </p:animMotion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9274"/>
                            </p:stCondLst>
                            <p:childTnLst>
                              <p:par>
                                <p:cTn id="1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46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47" presetID="6" presetClass="emph" presetSubtype="0" decel="100000" fill="hold" grpId="2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48" dur="250" fill="hold"/>
                                        <p:tgtEl>
                                          <p:spTgt spid="8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4" presetID="6" presetClass="emph" presetSubtype="0" decel="100000" fill="hold" grpId="1" nodeType="withEffect">
                                  <p:stCondLst>
                                    <p:cond delay="600"/>
                                  </p:stCondLst>
                                  <p:childTnLst>
                                    <p:animScale>
                                      <p:cBhvr>
                                        <p:cTn id="155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120000" y="120000"/>
                                    </p:animScale>
                                  </p:childTnLst>
                                </p:cTn>
                              </p:par>
                              <p:par>
                                <p:cTn id="156" presetID="6" presetClass="emph" presetSubtype="0" decel="100000" fill="hold" grpId="2" nodeType="withEffect">
                                  <p:stCondLst>
                                    <p:cond delay="800"/>
                                  </p:stCondLst>
                                  <p:childTnLst>
                                    <p:animScale>
                                      <p:cBhvr>
                                        <p:cTn id="157" dur="250" fill="hold"/>
                                        <p:tgtEl>
                                          <p:spTgt spid="21"/>
                                        </p:tgtEl>
                                      </p:cBhvr>
                                      <p:by x="83000" y="83000"/>
                                    </p:animScale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35" presetClass="path" presetSubtype="0" accel="50000" decel="5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2.07238E-6 -2.96296E-6 L -0.1126 -2.96296E-6 " pathEditMode="relative" rAng="0" ptsTypes="AA">
                                      <p:cBhvr>
                                        <p:cTn id="164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37" y="0"/>
                                    </p:animMotion>
                                  </p:childTnLst>
                                </p:cTn>
                              </p:par>
                              <p:par>
                                <p:cTn id="165" presetID="53" presetClass="entr" presetSubtype="16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 animBg="1"/>
      <p:bldP spid="5" grpId="1" animBg="1"/>
      <p:bldP spid="5" grpId="2" animBg="1"/>
      <p:bldP spid="6" grpId="0" animBg="1"/>
      <p:bldP spid="6" grpId="1" animBg="1"/>
      <p:bldP spid="6" grpId="2" animBg="1"/>
      <p:bldP spid="7" grpId="0" animBg="1"/>
      <p:bldP spid="7" grpId="1" animBg="1"/>
      <p:bldP spid="7" grpId="2" animBg="1"/>
      <p:bldP spid="8" grpId="0" animBg="1"/>
      <p:bldP spid="8" grpId="1" animBg="1"/>
      <p:bldP spid="8" grpId="2" animBg="1"/>
      <p:bldP spid="9" grpId="0"/>
      <p:bldP spid="10" grpId="0"/>
      <p:bldP spid="11" grpId="0"/>
      <p:bldP spid="12" grpId="0" animBg="1"/>
      <p:bldP spid="13" grpId="0" animBg="1"/>
      <p:bldP spid="14" grpId="0" animBg="1"/>
      <p:bldP spid="15" grpId="0" animBg="1"/>
      <p:bldP spid="16" grpId="0"/>
      <p:bldP spid="16" grpId="1"/>
      <p:bldP spid="16" grpId="2"/>
      <p:bldP spid="17" grpId="0"/>
      <p:bldP spid="17" grpId="1"/>
      <p:bldP spid="18" grpId="0"/>
      <p:bldP spid="18" grpId="1"/>
      <p:bldP spid="19" grpId="0"/>
      <p:bldP spid="19" grpId="1"/>
      <p:bldP spid="20" grpId="0"/>
      <p:bldP spid="20" grpId="1"/>
      <p:bldP spid="21" grpId="0" animBg="1"/>
      <p:bldP spid="21" grpId="1" animBg="1"/>
      <p:bldP spid="21" grpId="2" animBg="1"/>
      <p:bldP spid="22" grpId="0" animBg="1"/>
      <p:bldP spid="22" grpId="1" animBg="1"/>
      <p:bldP spid="22" grpId="2" animBg="1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49290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未来工作的展望和发展计划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L-Shape 58"/>
          <p:cNvSpPr/>
          <p:nvPr/>
        </p:nvSpPr>
        <p:spPr bwMode="auto">
          <a:xfrm rot="16200000" flipH="1">
            <a:off x="8889987" y="1437534"/>
            <a:ext cx="1390590" cy="2310392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</p:sp>
      <p:sp>
        <p:nvSpPr>
          <p:cNvPr id="5" name="L-Shape 60"/>
          <p:cNvSpPr/>
          <p:nvPr/>
        </p:nvSpPr>
        <p:spPr bwMode="auto">
          <a:xfrm rot="16200000" flipH="1">
            <a:off x="6575303" y="2424036"/>
            <a:ext cx="1390589" cy="2310392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B6463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</p:sp>
      <p:sp>
        <p:nvSpPr>
          <p:cNvPr id="6" name="L-Shape 62"/>
          <p:cNvSpPr/>
          <p:nvPr/>
        </p:nvSpPr>
        <p:spPr bwMode="auto">
          <a:xfrm rot="16200000" flipH="1">
            <a:off x="1945929" y="4397039"/>
            <a:ext cx="1390590" cy="2310392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B6463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</p:sp>
      <p:sp>
        <p:nvSpPr>
          <p:cNvPr id="7" name="L-Shape 68"/>
          <p:cNvSpPr/>
          <p:nvPr/>
        </p:nvSpPr>
        <p:spPr bwMode="auto">
          <a:xfrm rot="16200000" flipH="1">
            <a:off x="4260617" y="3410537"/>
            <a:ext cx="1390589" cy="2310392"/>
          </a:xfrm>
          <a:prstGeom prst="corner">
            <a:avLst>
              <a:gd name="adj1" fmla="val 16120"/>
              <a:gd name="adj2" fmla="val 16110"/>
            </a:avLst>
          </a:pr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</p:sp>
      <p:sp>
        <p:nvSpPr>
          <p:cNvPr id="8" name="文本框 7"/>
          <p:cNvSpPr txBox="1"/>
          <p:nvPr/>
        </p:nvSpPr>
        <p:spPr>
          <a:xfrm>
            <a:off x="1627740" y="5274500"/>
            <a:ext cx="1868316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在这里输入您的文字内容，或者将您的文字复制在这里，在这里输入您的文字内容，或者将您</a:t>
            </a:r>
            <a:r>
              <a:rPr lang="zh-CN" altLang="en-US" sz="1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</a:t>
            </a:r>
            <a:endParaRPr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651482" y="4393975"/>
            <a:ext cx="2121823" cy="400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未来发展方向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61877" y="4284944"/>
            <a:ext cx="1868316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在这里输入您的文字内容，或者将您的文字复制在这里，在这里输入您的文字内容，或者将您</a:t>
            </a:r>
            <a:r>
              <a:rPr lang="zh-CN" altLang="en-US" sz="1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</a:t>
            </a:r>
            <a:endParaRPr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985621" y="3404419"/>
            <a:ext cx="2125487" cy="400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问题改进措施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272270" y="3299547"/>
            <a:ext cx="1868316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在这里输入您的文字内容，或者将您的文字复制在这里，在这里输入您的文字内容，或者将您</a:t>
            </a:r>
            <a:r>
              <a:rPr lang="zh-CN" altLang="en-US" sz="1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</a:t>
            </a:r>
            <a:endParaRPr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96014" y="2419022"/>
            <a:ext cx="2129780" cy="400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能力提升计划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8580129" y="2306723"/>
            <a:ext cx="1868316" cy="978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defRPr/>
            </a:pPr>
            <a:r>
              <a:rPr lang="zh-CN" altLang="en-US" sz="1200" kern="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在这里输入您的文字内容，或者将您的文字复制在这里，在这里输入您的文字内容，或者将您</a:t>
            </a:r>
            <a:r>
              <a:rPr lang="zh-CN" altLang="en-US" sz="1200" kern="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的</a:t>
            </a:r>
            <a:endParaRPr lang="zh-CN" altLang="en-US" sz="1200" kern="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8603873" y="1426198"/>
            <a:ext cx="2136607" cy="4000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</a:rPr>
              <a:t>团队合作建设</a:t>
            </a:r>
            <a:endParaRPr lang="zh-CN" altLang="en-US" sz="2000" b="1" dirty="0">
              <a:solidFill>
                <a:schemeClr val="tx1">
                  <a:lumMod val="95000"/>
                  <a:lumOff val="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3059362" y="2104130"/>
            <a:ext cx="449587" cy="448640"/>
          </a:xfrm>
          <a:custGeom>
            <a:avLst/>
            <a:gdLst>
              <a:gd name="T0" fmla="*/ 2070 w 4140"/>
              <a:gd name="T1" fmla="*/ 0 h 4140"/>
              <a:gd name="T2" fmla="*/ 3534 w 4140"/>
              <a:gd name="T3" fmla="*/ 606 h 4140"/>
              <a:gd name="T4" fmla="*/ 4140 w 4140"/>
              <a:gd name="T5" fmla="*/ 2070 h 4140"/>
              <a:gd name="T6" fmla="*/ 3534 w 4140"/>
              <a:gd name="T7" fmla="*/ 3534 h 4140"/>
              <a:gd name="T8" fmla="*/ 2070 w 4140"/>
              <a:gd name="T9" fmla="*/ 4140 h 4140"/>
              <a:gd name="T10" fmla="*/ 607 w 4140"/>
              <a:gd name="T11" fmla="*/ 3534 h 4140"/>
              <a:gd name="T12" fmla="*/ 0 w 4140"/>
              <a:gd name="T13" fmla="*/ 2070 h 4140"/>
              <a:gd name="T14" fmla="*/ 607 w 4140"/>
              <a:gd name="T15" fmla="*/ 606 h 4140"/>
              <a:gd name="T16" fmla="*/ 2070 w 4140"/>
              <a:gd name="T17" fmla="*/ 0 h 4140"/>
              <a:gd name="T18" fmla="*/ 2685 w 4140"/>
              <a:gd name="T19" fmla="*/ 1455 h 4140"/>
              <a:gd name="T20" fmla="*/ 2070 w 4140"/>
              <a:gd name="T21" fmla="*/ 1200 h 4140"/>
              <a:gd name="T22" fmla="*/ 1455 w 4140"/>
              <a:gd name="T23" fmla="*/ 1455 h 4140"/>
              <a:gd name="T24" fmla="*/ 1200 w 4140"/>
              <a:gd name="T25" fmla="*/ 2070 h 4140"/>
              <a:gd name="T26" fmla="*/ 1455 w 4140"/>
              <a:gd name="T27" fmla="*/ 2685 h 4140"/>
              <a:gd name="T28" fmla="*/ 2070 w 4140"/>
              <a:gd name="T29" fmla="*/ 2940 h 4140"/>
              <a:gd name="T30" fmla="*/ 2685 w 4140"/>
              <a:gd name="T31" fmla="*/ 2685 h 4140"/>
              <a:gd name="T32" fmla="*/ 2940 w 4140"/>
              <a:gd name="T33" fmla="*/ 2070 h 4140"/>
              <a:gd name="T34" fmla="*/ 2685 w 4140"/>
              <a:gd name="T35" fmla="*/ 1455 h 4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140" h="4140">
                <a:moveTo>
                  <a:pt x="2070" y="0"/>
                </a:moveTo>
                <a:cubicBezTo>
                  <a:pt x="2642" y="0"/>
                  <a:pt x="3159" y="232"/>
                  <a:pt x="3534" y="606"/>
                </a:cubicBezTo>
                <a:cubicBezTo>
                  <a:pt x="3909" y="981"/>
                  <a:pt x="4140" y="1499"/>
                  <a:pt x="4140" y="2070"/>
                </a:cubicBezTo>
                <a:cubicBezTo>
                  <a:pt x="4140" y="2642"/>
                  <a:pt x="3909" y="3159"/>
                  <a:pt x="3534" y="3534"/>
                </a:cubicBezTo>
                <a:cubicBezTo>
                  <a:pt x="3159" y="3908"/>
                  <a:pt x="2642" y="4140"/>
                  <a:pt x="2070" y="4140"/>
                </a:cubicBezTo>
                <a:cubicBezTo>
                  <a:pt x="1499" y="4140"/>
                  <a:pt x="981" y="3908"/>
                  <a:pt x="607" y="3534"/>
                </a:cubicBezTo>
                <a:cubicBezTo>
                  <a:pt x="232" y="3159"/>
                  <a:pt x="0" y="2642"/>
                  <a:pt x="0" y="2070"/>
                </a:cubicBezTo>
                <a:cubicBezTo>
                  <a:pt x="0" y="1499"/>
                  <a:pt x="232" y="981"/>
                  <a:pt x="607" y="606"/>
                </a:cubicBezTo>
                <a:cubicBezTo>
                  <a:pt x="981" y="232"/>
                  <a:pt x="1499" y="0"/>
                  <a:pt x="2070" y="0"/>
                </a:cubicBezTo>
                <a:close/>
                <a:moveTo>
                  <a:pt x="2685" y="1455"/>
                </a:moveTo>
                <a:cubicBezTo>
                  <a:pt x="2528" y="1297"/>
                  <a:pt x="2310" y="1200"/>
                  <a:pt x="2070" y="1200"/>
                </a:cubicBezTo>
                <a:cubicBezTo>
                  <a:pt x="1830" y="1200"/>
                  <a:pt x="1612" y="1297"/>
                  <a:pt x="1455" y="1455"/>
                </a:cubicBezTo>
                <a:cubicBezTo>
                  <a:pt x="1298" y="1612"/>
                  <a:pt x="1200" y="1830"/>
                  <a:pt x="1200" y="2070"/>
                </a:cubicBezTo>
                <a:cubicBezTo>
                  <a:pt x="1200" y="2310"/>
                  <a:pt x="1298" y="2528"/>
                  <a:pt x="1455" y="2685"/>
                </a:cubicBezTo>
                <a:cubicBezTo>
                  <a:pt x="1612" y="2843"/>
                  <a:pt x="1830" y="2940"/>
                  <a:pt x="2070" y="2940"/>
                </a:cubicBezTo>
                <a:cubicBezTo>
                  <a:pt x="2310" y="2940"/>
                  <a:pt x="2528" y="2843"/>
                  <a:pt x="2685" y="2685"/>
                </a:cubicBezTo>
                <a:cubicBezTo>
                  <a:pt x="2843" y="2528"/>
                  <a:pt x="2940" y="2310"/>
                  <a:pt x="2940" y="2070"/>
                </a:cubicBezTo>
                <a:cubicBezTo>
                  <a:pt x="2940" y="1830"/>
                  <a:pt x="2843" y="1612"/>
                  <a:pt x="2685" y="1455"/>
                </a:cubicBezTo>
                <a:close/>
              </a:path>
            </a:pathLst>
          </a:cu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Freeform 6"/>
          <p:cNvSpPr/>
          <p:nvPr/>
        </p:nvSpPr>
        <p:spPr bwMode="auto">
          <a:xfrm>
            <a:off x="2215617" y="2012696"/>
            <a:ext cx="968817" cy="1181056"/>
          </a:xfrm>
          <a:custGeom>
            <a:avLst/>
            <a:gdLst>
              <a:gd name="T0" fmla="*/ 1123 w 8917"/>
              <a:gd name="T1" fmla="*/ 5709 h 10898"/>
              <a:gd name="T2" fmla="*/ 281 w 8917"/>
              <a:gd name="T3" fmla="*/ 5777 h 10898"/>
              <a:gd name="T4" fmla="*/ 213 w 8917"/>
              <a:gd name="T5" fmla="*/ 4935 h 10898"/>
              <a:gd name="T6" fmla="*/ 8609 w 8917"/>
              <a:gd name="T7" fmla="*/ 5602 h 10898"/>
              <a:gd name="T8" fmla="*/ 8917 w 8917"/>
              <a:gd name="T9" fmla="*/ 6005 h 10898"/>
              <a:gd name="T10" fmla="*/ 8567 w 8917"/>
              <a:gd name="T11" fmla="*/ 6375 h 10898"/>
              <a:gd name="T12" fmla="*/ 4524 w 8917"/>
              <a:gd name="T13" fmla="*/ 10648 h 10898"/>
              <a:gd name="T14" fmla="*/ 3680 w 8917"/>
              <a:gd name="T15" fmla="*/ 10671 h 10898"/>
              <a:gd name="T16" fmla="*/ 3657 w 8917"/>
              <a:gd name="T17" fmla="*/ 9827 h 10898"/>
              <a:gd name="T18" fmla="*/ 7339 w 8917"/>
              <a:gd name="T19" fmla="*/ 5936 h 10898"/>
              <a:gd name="T20" fmla="*/ 1123 w 8917"/>
              <a:gd name="T21" fmla="*/ 5709 h 10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917" h="10898">
                <a:moveTo>
                  <a:pt x="1123" y="5709"/>
                </a:moveTo>
                <a:cubicBezTo>
                  <a:pt x="909" y="5960"/>
                  <a:pt x="532" y="5990"/>
                  <a:pt x="281" y="5777"/>
                </a:cubicBezTo>
                <a:cubicBezTo>
                  <a:pt x="30" y="5563"/>
                  <a:pt x="0" y="5186"/>
                  <a:pt x="213" y="4935"/>
                </a:cubicBezTo>
                <a:cubicBezTo>
                  <a:pt x="225" y="4921"/>
                  <a:pt x="4318" y="0"/>
                  <a:pt x="8609" y="5602"/>
                </a:cubicBezTo>
                <a:lnTo>
                  <a:pt x="8917" y="6005"/>
                </a:lnTo>
                <a:lnTo>
                  <a:pt x="8567" y="6375"/>
                </a:lnTo>
                <a:lnTo>
                  <a:pt x="4524" y="10648"/>
                </a:lnTo>
                <a:cubicBezTo>
                  <a:pt x="4297" y="10887"/>
                  <a:pt x="3920" y="10898"/>
                  <a:pt x="3680" y="10671"/>
                </a:cubicBezTo>
                <a:cubicBezTo>
                  <a:pt x="3441" y="10445"/>
                  <a:pt x="3430" y="10067"/>
                  <a:pt x="3657" y="9827"/>
                </a:cubicBezTo>
                <a:lnTo>
                  <a:pt x="7339" y="5936"/>
                </a:lnTo>
                <a:cubicBezTo>
                  <a:pt x="4082" y="2149"/>
                  <a:pt x="1131" y="5698"/>
                  <a:pt x="1123" y="5709"/>
                </a:cubicBezTo>
                <a:close/>
              </a:path>
            </a:pathLst>
          </a:cu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Freeform 7"/>
          <p:cNvSpPr/>
          <p:nvPr/>
        </p:nvSpPr>
        <p:spPr bwMode="auto">
          <a:xfrm>
            <a:off x="2368638" y="2535242"/>
            <a:ext cx="513069" cy="1448250"/>
          </a:xfrm>
          <a:custGeom>
            <a:avLst/>
            <a:gdLst>
              <a:gd name="T0" fmla="*/ 3659 w 4726"/>
              <a:gd name="T1" fmla="*/ 223 h 13369"/>
              <a:gd name="T2" fmla="*/ 4503 w 4726"/>
              <a:gd name="T3" fmla="*/ 261 h 13369"/>
              <a:gd name="T4" fmla="*/ 4466 w 4726"/>
              <a:gd name="T5" fmla="*/ 1104 h 13369"/>
              <a:gd name="T6" fmla="*/ 2074 w 4726"/>
              <a:gd name="T7" fmla="*/ 3295 h 13369"/>
              <a:gd name="T8" fmla="*/ 1225 w 4726"/>
              <a:gd name="T9" fmla="*/ 4658 h 13369"/>
              <a:gd name="T10" fmla="*/ 2112 w 4726"/>
              <a:gd name="T11" fmla="*/ 6320 h 13369"/>
              <a:gd name="T12" fmla="*/ 4206 w 4726"/>
              <a:gd name="T13" fmla="*/ 11721 h 13369"/>
              <a:gd name="T14" fmla="*/ 4203 w 4726"/>
              <a:gd name="T15" fmla="*/ 12769 h 13369"/>
              <a:gd name="T16" fmla="*/ 3603 w 4726"/>
              <a:gd name="T17" fmla="*/ 13369 h 13369"/>
              <a:gd name="T18" fmla="*/ 3003 w 4726"/>
              <a:gd name="T19" fmla="*/ 12769 h 13369"/>
              <a:gd name="T20" fmla="*/ 3011 w 4726"/>
              <a:gd name="T21" fmla="*/ 11716 h 13369"/>
              <a:gd name="T22" fmla="*/ 1235 w 4726"/>
              <a:gd name="T23" fmla="*/ 7136 h 13369"/>
              <a:gd name="T24" fmla="*/ 30 w 4726"/>
              <a:gd name="T25" fmla="*/ 4616 h 13369"/>
              <a:gd name="T26" fmla="*/ 1268 w 4726"/>
              <a:gd name="T27" fmla="*/ 2414 h 13369"/>
              <a:gd name="T28" fmla="*/ 3659 w 4726"/>
              <a:gd name="T29" fmla="*/ 223 h 133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726" h="13369">
                <a:moveTo>
                  <a:pt x="3659" y="223"/>
                </a:moveTo>
                <a:cubicBezTo>
                  <a:pt x="3903" y="0"/>
                  <a:pt x="4281" y="17"/>
                  <a:pt x="4503" y="261"/>
                </a:cubicBezTo>
                <a:cubicBezTo>
                  <a:pt x="4726" y="504"/>
                  <a:pt x="4709" y="882"/>
                  <a:pt x="4466" y="1104"/>
                </a:cubicBezTo>
                <a:lnTo>
                  <a:pt x="2074" y="3295"/>
                </a:lnTo>
                <a:cubicBezTo>
                  <a:pt x="1544" y="3780"/>
                  <a:pt x="1242" y="4219"/>
                  <a:pt x="1225" y="4658"/>
                </a:cubicBezTo>
                <a:cubicBezTo>
                  <a:pt x="1208" y="5113"/>
                  <a:pt x="1484" y="5645"/>
                  <a:pt x="2112" y="6320"/>
                </a:cubicBezTo>
                <a:cubicBezTo>
                  <a:pt x="4230" y="8594"/>
                  <a:pt x="4229" y="8769"/>
                  <a:pt x="4206" y="11721"/>
                </a:cubicBezTo>
                <a:cubicBezTo>
                  <a:pt x="4205" y="11891"/>
                  <a:pt x="4203" y="12080"/>
                  <a:pt x="4203" y="12769"/>
                </a:cubicBezTo>
                <a:cubicBezTo>
                  <a:pt x="4203" y="13100"/>
                  <a:pt x="3935" y="13369"/>
                  <a:pt x="3603" y="13369"/>
                </a:cubicBezTo>
                <a:cubicBezTo>
                  <a:pt x="3272" y="13369"/>
                  <a:pt x="3003" y="13100"/>
                  <a:pt x="3003" y="12769"/>
                </a:cubicBezTo>
                <a:cubicBezTo>
                  <a:pt x="3003" y="12680"/>
                  <a:pt x="3007" y="12173"/>
                  <a:pt x="3011" y="11716"/>
                </a:cubicBezTo>
                <a:cubicBezTo>
                  <a:pt x="3030" y="9212"/>
                  <a:pt x="3031" y="9064"/>
                  <a:pt x="1235" y="7136"/>
                </a:cubicBezTo>
                <a:cubicBezTo>
                  <a:pt x="375" y="6211"/>
                  <a:pt x="0" y="5401"/>
                  <a:pt x="30" y="4616"/>
                </a:cubicBezTo>
                <a:cubicBezTo>
                  <a:pt x="60" y="3815"/>
                  <a:pt x="501" y="3116"/>
                  <a:pt x="1268" y="2414"/>
                </a:cubicBezTo>
                <a:lnTo>
                  <a:pt x="3659" y="223"/>
                </a:lnTo>
                <a:close/>
              </a:path>
            </a:pathLst>
          </a:cu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Freeform 8"/>
          <p:cNvSpPr/>
          <p:nvPr/>
        </p:nvSpPr>
        <p:spPr bwMode="auto">
          <a:xfrm>
            <a:off x="1755134" y="3286607"/>
            <a:ext cx="720097" cy="426374"/>
          </a:xfrm>
          <a:custGeom>
            <a:avLst/>
            <a:gdLst>
              <a:gd name="T0" fmla="*/ 354 w 6628"/>
              <a:gd name="T1" fmla="*/ 1922 h 3936"/>
              <a:gd name="T2" fmla="*/ 181 w 6628"/>
              <a:gd name="T3" fmla="*/ 1093 h 3936"/>
              <a:gd name="T4" fmla="*/ 1010 w 6628"/>
              <a:gd name="T5" fmla="*/ 919 h 3936"/>
              <a:gd name="T6" fmla="*/ 5555 w 6628"/>
              <a:gd name="T7" fmla="*/ 227 h 3936"/>
              <a:gd name="T8" fmla="*/ 6401 w 6628"/>
              <a:gd name="T9" fmla="*/ 252 h 3936"/>
              <a:gd name="T10" fmla="*/ 6376 w 6628"/>
              <a:gd name="T11" fmla="*/ 1099 h 3936"/>
              <a:gd name="T12" fmla="*/ 354 w 6628"/>
              <a:gd name="T13" fmla="*/ 1922 h 39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628" h="3936">
                <a:moveTo>
                  <a:pt x="354" y="1922"/>
                </a:moveTo>
                <a:cubicBezTo>
                  <a:pt x="77" y="1741"/>
                  <a:pt x="0" y="1370"/>
                  <a:pt x="181" y="1093"/>
                </a:cubicBezTo>
                <a:cubicBezTo>
                  <a:pt x="362" y="816"/>
                  <a:pt x="733" y="738"/>
                  <a:pt x="1010" y="919"/>
                </a:cubicBezTo>
                <a:cubicBezTo>
                  <a:pt x="1017" y="923"/>
                  <a:pt x="3227" y="2410"/>
                  <a:pt x="5555" y="227"/>
                </a:cubicBezTo>
                <a:cubicBezTo>
                  <a:pt x="5796" y="0"/>
                  <a:pt x="6175" y="12"/>
                  <a:pt x="6401" y="252"/>
                </a:cubicBezTo>
                <a:cubicBezTo>
                  <a:pt x="6628" y="493"/>
                  <a:pt x="6616" y="872"/>
                  <a:pt x="6376" y="1099"/>
                </a:cubicBezTo>
                <a:cubicBezTo>
                  <a:pt x="3351" y="3936"/>
                  <a:pt x="363" y="1928"/>
                  <a:pt x="354" y="1922"/>
                </a:cubicBezTo>
                <a:close/>
              </a:path>
            </a:pathLst>
          </a:cu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Freeform 9"/>
          <p:cNvSpPr/>
          <p:nvPr/>
        </p:nvSpPr>
        <p:spPr bwMode="auto">
          <a:xfrm>
            <a:off x="3142743" y="2704843"/>
            <a:ext cx="640982" cy="399844"/>
          </a:xfrm>
          <a:custGeom>
            <a:avLst/>
            <a:gdLst>
              <a:gd name="T0" fmla="*/ 185 w 5902"/>
              <a:gd name="T1" fmla="*/ 1017 h 3689"/>
              <a:gd name="T2" fmla="*/ 347 w 5902"/>
              <a:gd name="T3" fmla="*/ 185 h 3689"/>
              <a:gd name="T4" fmla="*/ 1179 w 5902"/>
              <a:gd name="T5" fmla="*/ 346 h 3689"/>
              <a:gd name="T6" fmla="*/ 5045 w 5902"/>
              <a:gd name="T7" fmla="*/ 1421 h 3689"/>
              <a:gd name="T8" fmla="*/ 5799 w 5902"/>
              <a:gd name="T9" fmla="*/ 1806 h 3689"/>
              <a:gd name="T10" fmla="*/ 5415 w 5902"/>
              <a:gd name="T11" fmla="*/ 2560 h 3689"/>
              <a:gd name="T12" fmla="*/ 185 w 5902"/>
              <a:gd name="T13" fmla="*/ 1017 h 36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902" h="3689">
                <a:moveTo>
                  <a:pt x="185" y="1017"/>
                </a:moveTo>
                <a:cubicBezTo>
                  <a:pt x="0" y="742"/>
                  <a:pt x="72" y="370"/>
                  <a:pt x="347" y="185"/>
                </a:cubicBezTo>
                <a:cubicBezTo>
                  <a:pt x="621" y="0"/>
                  <a:pt x="993" y="72"/>
                  <a:pt x="1179" y="346"/>
                </a:cubicBezTo>
                <a:cubicBezTo>
                  <a:pt x="1182" y="352"/>
                  <a:pt x="2446" y="2268"/>
                  <a:pt x="5045" y="1421"/>
                </a:cubicBezTo>
                <a:cubicBezTo>
                  <a:pt x="5359" y="1319"/>
                  <a:pt x="5697" y="1491"/>
                  <a:pt x="5799" y="1806"/>
                </a:cubicBezTo>
                <a:cubicBezTo>
                  <a:pt x="5902" y="2120"/>
                  <a:pt x="5729" y="2458"/>
                  <a:pt x="5415" y="2560"/>
                </a:cubicBezTo>
                <a:cubicBezTo>
                  <a:pt x="1949" y="3689"/>
                  <a:pt x="190" y="1024"/>
                  <a:pt x="185" y="1017"/>
                </a:cubicBezTo>
                <a:close/>
              </a:path>
            </a:pathLst>
          </a:custGeom>
          <a:solidFill>
            <a:srgbClr val="274670"/>
          </a:solidFill>
          <a:ln w="12700" cap="flat" cmpd="sng" algn="ctr">
            <a:noFill/>
            <a:prstDash val="solid"/>
            <a:miter lim="800000"/>
          </a:ln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vert="horz" wrap="square" lIns="91416" tIns="45708" rIns="91416" bIns="45708" numCol="1" anchor="t" anchorCtr="0" compatLnSpc="1"/>
          <a:lstStyle/>
          <a:p>
            <a:pPr>
              <a:defRPr/>
            </a:pPr>
            <a:endParaRPr lang="zh-CN" altLang="en-US" sz="1800" kern="0" dirty="0">
              <a:solidFill>
                <a:srgbClr val="FFFFFF"/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5840676" y="5763864"/>
            <a:ext cx="5113318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在这里输入您的文字</a:t>
            </a: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内容或者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将您的文字内容复制在这里在这里输入您的文字内容，或者将您的文字复制在这里</a:t>
            </a:r>
            <a:endParaRPr lang="zh-CN" altLang="en-US" sz="14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4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125"/>
                            </p:stCondLst>
                            <p:childTnLst>
                              <p:par>
                                <p:cTn id="5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625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900"/>
                            </p:stCondLst>
                            <p:childTnLst>
                              <p:par>
                                <p:cTn id="6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400"/>
                            </p:stCondLst>
                            <p:childTnLst>
                              <p:par>
                                <p:cTn id="7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674"/>
                            </p:stCondLst>
                            <p:childTnLst>
                              <p:par>
                                <p:cTn id="7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174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45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 animBg="1"/>
      <p:bldP spid="17" grpId="0" animBg="1"/>
      <p:bldP spid="18" grpId="0" animBg="1"/>
      <p:bldP spid="19" grpId="0" animBg="1"/>
      <p:bldP spid="20" grpId="0" animBg="1"/>
      <p:bldP spid="2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45861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未来工作的展望和发展计划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TextBox 12"/>
          <p:cNvSpPr txBox="1"/>
          <p:nvPr/>
        </p:nvSpPr>
        <p:spPr>
          <a:xfrm>
            <a:off x="6384668" y="1661091"/>
            <a:ext cx="1701806" cy="311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工作计划思路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TextBox 13"/>
          <p:cNvSpPr txBox="1"/>
          <p:nvPr/>
        </p:nvSpPr>
        <p:spPr>
          <a:xfrm>
            <a:off x="6384668" y="2017068"/>
            <a:ext cx="4390900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点击输入简要文字内容，文字内容需概括精炼，不用多余的文字修饰，言简意赅的说明分项内容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TextBox 14"/>
          <p:cNvSpPr txBox="1"/>
          <p:nvPr/>
        </p:nvSpPr>
        <p:spPr>
          <a:xfrm>
            <a:off x="5402977" y="1735720"/>
            <a:ext cx="648000" cy="648000"/>
          </a:xfrm>
          <a:prstGeom prst="ellipse">
            <a:avLst/>
          </a:prstGeom>
          <a:solidFill>
            <a:srgbClr val="27467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01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7" name="TextBox 15"/>
          <p:cNvSpPr txBox="1"/>
          <p:nvPr/>
        </p:nvSpPr>
        <p:spPr>
          <a:xfrm>
            <a:off x="5402977" y="3034779"/>
            <a:ext cx="648000" cy="648000"/>
          </a:xfrm>
          <a:prstGeom prst="ellipse">
            <a:avLst/>
          </a:prstGeom>
          <a:solidFill>
            <a:srgbClr val="B6463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02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8" name="TextBox 16"/>
          <p:cNvSpPr txBox="1"/>
          <p:nvPr/>
        </p:nvSpPr>
        <p:spPr>
          <a:xfrm>
            <a:off x="6384668" y="2968943"/>
            <a:ext cx="1701806" cy="311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未来发展方向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TextBox 17"/>
          <p:cNvSpPr txBox="1"/>
          <p:nvPr/>
        </p:nvSpPr>
        <p:spPr>
          <a:xfrm>
            <a:off x="6384667" y="3324712"/>
            <a:ext cx="4390900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点击输入简要文字内容，文字内容需概括精炼，不用多余的文字修饰，言简意赅的说明分项内容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TextBox 18"/>
          <p:cNvSpPr txBox="1"/>
          <p:nvPr/>
        </p:nvSpPr>
        <p:spPr>
          <a:xfrm>
            <a:off x="5402977" y="4333838"/>
            <a:ext cx="648000" cy="648000"/>
          </a:xfrm>
          <a:prstGeom prst="ellipse">
            <a:avLst/>
          </a:prstGeom>
          <a:solidFill>
            <a:srgbClr val="27467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03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1" name="TextBox 21"/>
          <p:cNvSpPr txBox="1"/>
          <p:nvPr/>
        </p:nvSpPr>
        <p:spPr>
          <a:xfrm>
            <a:off x="5402977" y="5632896"/>
            <a:ext cx="648000" cy="648000"/>
          </a:xfrm>
          <a:prstGeom prst="ellipse">
            <a:avLst/>
          </a:prstGeom>
          <a:solidFill>
            <a:srgbClr val="B64630"/>
          </a:solidFill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spPr>
        <p:txBody>
          <a:bodyPr wrap="square" lIns="0" tIns="0" rIns="0" bIns="0" rtlCol="0" anchor="ctr">
            <a:no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04</a:t>
            </a:r>
            <a:endParaRPr lang="zh-CN" altLang="en-US" sz="2000" b="1" dirty="0">
              <a:solidFill>
                <a:schemeClr val="bg1"/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sp>
        <p:nvSpPr>
          <p:cNvPr id="12" name="TextBox 42"/>
          <p:cNvSpPr txBox="1"/>
          <p:nvPr/>
        </p:nvSpPr>
        <p:spPr>
          <a:xfrm>
            <a:off x="6384668" y="4276795"/>
            <a:ext cx="1701806" cy="311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能力学习充电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3" name="TextBox 43"/>
          <p:cNvSpPr txBox="1"/>
          <p:nvPr/>
        </p:nvSpPr>
        <p:spPr>
          <a:xfrm>
            <a:off x="6384668" y="4632356"/>
            <a:ext cx="4390900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点击输入简要文字内容，文字内容需概括精炼，不用多余的文字修饰，言简意赅的说明分项内容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4" name="TextBox 46"/>
          <p:cNvSpPr txBox="1"/>
          <p:nvPr/>
        </p:nvSpPr>
        <p:spPr>
          <a:xfrm>
            <a:off x="6384668" y="5584646"/>
            <a:ext cx="1701806" cy="3117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0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专业能力提升</a:t>
            </a:r>
            <a:endParaRPr lang="zh-CN" altLang="en-US" sz="20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TextBox 47"/>
          <p:cNvSpPr txBox="1"/>
          <p:nvPr/>
        </p:nvSpPr>
        <p:spPr>
          <a:xfrm>
            <a:off x="6384667" y="5940000"/>
            <a:ext cx="4390899" cy="4245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点击输入简要文字内容，文字内容需概括精炼，不用多余的文字修饰，言简意赅的说明分项内容</a:t>
            </a:r>
            <a:r>
              <a:rPr lang="zh-CN" altLang="en-US" sz="12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。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Freeform 5"/>
          <p:cNvSpPr>
            <a:spLocks noEditPoints="1"/>
          </p:cNvSpPr>
          <p:nvPr/>
        </p:nvSpPr>
        <p:spPr bwMode="auto">
          <a:xfrm>
            <a:off x="1655980" y="1575577"/>
            <a:ext cx="2459212" cy="4707204"/>
          </a:xfrm>
          <a:custGeom>
            <a:avLst/>
            <a:gdLst>
              <a:gd name="T0" fmla="*/ 377 w 465"/>
              <a:gd name="T1" fmla="*/ 485 h 892"/>
              <a:gd name="T2" fmla="*/ 362 w 465"/>
              <a:gd name="T3" fmla="*/ 446 h 892"/>
              <a:gd name="T4" fmla="*/ 444 w 465"/>
              <a:gd name="T5" fmla="*/ 352 h 892"/>
              <a:gd name="T6" fmla="*/ 334 w 465"/>
              <a:gd name="T7" fmla="*/ 178 h 892"/>
              <a:gd name="T8" fmla="*/ 194 w 465"/>
              <a:gd name="T9" fmla="*/ 61 h 892"/>
              <a:gd name="T10" fmla="*/ 199 w 465"/>
              <a:gd name="T11" fmla="*/ 57 h 892"/>
              <a:gd name="T12" fmla="*/ 199 w 465"/>
              <a:gd name="T13" fmla="*/ 48 h 892"/>
              <a:gd name="T14" fmla="*/ 199 w 465"/>
              <a:gd name="T15" fmla="*/ 41 h 892"/>
              <a:gd name="T16" fmla="*/ 195 w 465"/>
              <a:gd name="T17" fmla="*/ 36 h 892"/>
              <a:gd name="T18" fmla="*/ 201 w 465"/>
              <a:gd name="T19" fmla="*/ 0 h 892"/>
              <a:gd name="T20" fmla="*/ 170 w 465"/>
              <a:gd name="T21" fmla="*/ 36 h 892"/>
              <a:gd name="T22" fmla="*/ 169 w 465"/>
              <a:gd name="T23" fmla="*/ 45 h 892"/>
              <a:gd name="T24" fmla="*/ 170 w 465"/>
              <a:gd name="T25" fmla="*/ 53 h 892"/>
              <a:gd name="T26" fmla="*/ 170 w 465"/>
              <a:gd name="T27" fmla="*/ 61 h 892"/>
              <a:gd name="T28" fmla="*/ 176 w 465"/>
              <a:gd name="T29" fmla="*/ 67 h 892"/>
              <a:gd name="T30" fmla="*/ 0 w 465"/>
              <a:gd name="T31" fmla="*/ 448 h 892"/>
              <a:gd name="T32" fmla="*/ 174 w 465"/>
              <a:gd name="T33" fmla="*/ 832 h 892"/>
              <a:gd name="T34" fmla="*/ 166 w 465"/>
              <a:gd name="T35" fmla="*/ 836 h 892"/>
              <a:gd name="T36" fmla="*/ 166 w 465"/>
              <a:gd name="T37" fmla="*/ 844 h 892"/>
              <a:gd name="T38" fmla="*/ 166 w 465"/>
              <a:gd name="T39" fmla="*/ 852 h 892"/>
              <a:gd name="T40" fmla="*/ 175 w 465"/>
              <a:gd name="T41" fmla="*/ 856 h 892"/>
              <a:gd name="T42" fmla="*/ 212 w 465"/>
              <a:gd name="T43" fmla="*/ 876 h 892"/>
              <a:gd name="T44" fmla="*/ 195 w 465"/>
              <a:gd name="T45" fmla="*/ 856 h 892"/>
              <a:gd name="T46" fmla="*/ 197 w 465"/>
              <a:gd name="T47" fmla="*/ 848 h 892"/>
              <a:gd name="T48" fmla="*/ 195 w 465"/>
              <a:gd name="T49" fmla="*/ 840 h 892"/>
              <a:gd name="T50" fmla="*/ 195 w 465"/>
              <a:gd name="T51" fmla="*/ 832 h 892"/>
              <a:gd name="T52" fmla="*/ 207 w 465"/>
              <a:gd name="T53" fmla="*/ 814 h 892"/>
              <a:gd name="T54" fmla="*/ 438 w 465"/>
              <a:gd name="T55" fmla="*/ 610 h 892"/>
              <a:gd name="T56" fmla="*/ 359 w 465"/>
              <a:gd name="T57" fmla="*/ 646 h 892"/>
              <a:gd name="T58" fmla="*/ 181 w 465"/>
              <a:gd name="T59" fmla="*/ 817 h 892"/>
              <a:gd name="T60" fmla="*/ 181 w 465"/>
              <a:gd name="T61" fmla="*/ 76 h 892"/>
              <a:gd name="T62" fmla="*/ 359 w 465"/>
              <a:gd name="T63" fmla="*/ 247 h 892"/>
              <a:gd name="T64" fmla="*/ 372 w 465"/>
              <a:gd name="T65" fmla="*/ 371 h 892"/>
              <a:gd name="T66" fmla="*/ 331 w 465"/>
              <a:gd name="T67" fmla="*/ 446 h 892"/>
              <a:gd name="T68" fmla="*/ 331 w 465"/>
              <a:gd name="T69" fmla="*/ 447 h 892"/>
              <a:gd name="T70" fmla="*/ 403 w 465"/>
              <a:gd name="T71" fmla="*/ 558 h 8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65" h="892">
                <a:moveTo>
                  <a:pt x="444" y="541"/>
                </a:moveTo>
                <a:cubicBezTo>
                  <a:pt x="424" y="523"/>
                  <a:pt x="395" y="510"/>
                  <a:pt x="377" y="485"/>
                </a:cubicBezTo>
                <a:cubicBezTo>
                  <a:pt x="362" y="464"/>
                  <a:pt x="362" y="450"/>
                  <a:pt x="362" y="447"/>
                </a:cubicBezTo>
                <a:cubicBezTo>
                  <a:pt x="362" y="446"/>
                  <a:pt x="362" y="446"/>
                  <a:pt x="362" y="446"/>
                </a:cubicBezTo>
                <a:cubicBezTo>
                  <a:pt x="362" y="443"/>
                  <a:pt x="362" y="429"/>
                  <a:pt x="377" y="407"/>
                </a:cubicBezTo>
                <a:cubicBezTo>
                  <a:pt x="395" y="382"/>
                  <a:pt x="424" y="370"/>
                  <a:pt x="444" y="352"/>
                </a:cubicBezTo>
                <a:cubicBezTo>
                  <a:pt x="465" y="333"/>
                  <a:pt x="455" y="309"/>
                  <a:pt x="438" y="283"/>
                </a:cubicBezTo>
                <a:cubicBezTo>
                  <a:pt x="420" y="256"/>
                  <a:pt x="386" y="220"/>
                  <a:pt x="334" y="178"/>
                </a:cubicBezTo>
                <a:cubicBezTo>
                  <a:pt x="282" y="136"/>
                  <a:pt x="207" y="79"/>
                  <a:pt x="207" y="79"/>
                </a:cubicBezTo>
                <a:cubicBezTo>
                  <a:pt x="207" y="79"/>
                  <a:pt x="198" y="73"/>
                  <a:pt x="194" y="61"/>
                </a:cubicBezTo>
                <a:cubicBezTo>
                  <a:pt x="195" y="61"/>
                  <a:pt x="195" y="61"/>
                  <a:pt x="195" y="61"/>
                </a:cubicBezTo>
                <a:cubicBezTo>
                  <a:pt x="198" y="61"/>
                  <a:pt x="199" y="59"/>
                  <a:pt x="199" y="57"/>
                </a:cubicBezTo>
                <a:cubicBezTo>
                  <a:pt x="199" y="55"/>
                  <a:pt x="198" y="53"/>
                  <a:pt x="195" y="53"/>
                </a:cubicBezTo>
                <a:cubicBezTo>
                  <a:pt x="198" y="53"/>
                  <a:pt x="199" y="51"/>
                  <a:pt x="199" y="48"/>
                </a:cubicBezTo>
                <a:cubicBezTo>
                  <a:pt x="199" y="47"/>
                  <a:pt x="198" y="45"/>
                  <a:pt x="197" y="45"/>
                </a:cubicBezTo>
                <a:cubicBezTo>
                  <a:pt x="198" y="44"/>
                  <a:pt x="199" y="42"/>
                  <a:pt x="199" y="41"/>
                </a:cubicBezTo>
                <a:cubicBezTo>
                  <a:pt x="199" y="38"/>
                  <a:pt x="198" y="36"/>
                  <a:pt x="195" y="36"/>
                </a:cubicBezTo>
                <a:cubicBezTo>
                  <a:pt x="195" y="36"/>
                  <a:pt x="195" y="36"/>
                  <a:pt x="195" y="36"/>
                </a:cubicBezTo>
                <a:cubicBezTo>
                  <a:pt x="200" y="24"/>
                  <a:pt x="212" y="17"/>
                  <a:pt x="212" y="17"/>
                </a:cubicBezTo>
                <a:cubicBezTo>
                  <a:pt x="201" y="0"/>
                  <a:pt x="201" y="0"/>
                  <a:pt x="201" y="0"/>
                </a:cubicBezTo>
                <a:cubicBezTo>
                  <a:pt x="201" y="0"/>
                  <a:pt x="179" y="14"/>
                  <a:pt x="175" y="36"/>
                </a:cubicBezTo>
                <a:cubicBezTo>
                  <a:pt x="170" y="36"/>
                  <a:pt x="170" y="36"/>
                  <a:pt x="170" y="36"/>
                </a:cubicBezTo>
                <a:cubicBezTo>
                  <a:pt x="168" y="36"/>
                  <a:pt x="166" y="38"/>
                  <a:pt x="166" y="41"/>
                </a:cubicBezTo>
                <a:cubicBezTo>
                  <a:pt x="166" y="42"/>
                  <a:pt x="167" y="44"/>
                  <a:pt x="169" y="45"/>
                </a:cubicBezTo>
                <a:cubicBezTo>
                  <a:pt x="167" y="45"/>
                  <a:pt x="166" y="47"/>
                  <a:pt x="166" y="48"/>
                </a:cubicBezTo>
                <a:cubicBezTo>
                  <a:pt x="166" y="51"/>
                  <a:pt x="168" y="53"/>
                  <a:pt x="170" y="53"/>
                </a:cubicBezTo>
                <a:cubicBezTo>
                  <a:pt x="168" y="53"/>
                  <a:pt x="166" y="55"/>
                  <a:pt x="166" y="57"/>
                </a:cubicBezTo>
                <a:cubicBezTo>
                  <a:pt x="166" y="59"/>
                  <a:pt x="168" y="61"/>
                  <a:pt x="170" y="61"/>
                </a:cubicBezTo>
                <a:cubicBezTo>
                  <a:pt x="174" y="61"/>
                  <a:pt x="174" y="61"/>
                  <a:pt x="174" y="61"/>
                </a:cubicBezTo>
                <a:cubicBezTo>
                  <a:pt x="174" y="63"/>
                  <a:pt x="175" y="65"/>
                  <a:pt x="176" y="67"/>
                </a:cubicBezTo>
                <a:cubicBezTo>
                  <a:pt x="0" y="445"/>
                  <a:pt x="0" y="445"/>
                  <a:pt x="0" y="445"/>
                </a:cubicBezTo>
                <a:cubicBezTo>
                  <a:pt x="0" y="448"/>
                  <a:pt x="0" y="448"/>
                  <a:pt x="0" y="448"/>
                </a:cubicBezTo>
                <a:cubicBezTo>
                  <a:pt x="176" y="826"/>
                  <a:pt x="176" y="826"/>
                  <a:pt x="176" y="826"/>
                </a:cubicBezTo>
                <a:cubicBezTo>
                  <a:pt x="175" y="828"/>
                  <a:pt x="174" y="830"/>
                  <a:pt x="174" y="832"/>
                </a:cubicBezTo>
                <a:cubicBezTo>
                  <a:pt x="170" y="832"/>
                  <a:pt x="170" y="832"/>
                  <a:pt x="170" y="832"/>
                </a:cubicBezTo>
                <a:cubicBezTo>
                  <a:pt x="168" y="832"/>
                  <a:pt x="166" y="833"/>
                  <a:pt x="166" y="836"/>
                </a:cubicBezTo>
                <a:cubicBezTo>
                  <a:pt x="166" y="838"/>
                  <a:pt x="168" y="840"/>
                  <a:pt x="170" y="840"/>
                </a:cubicBezTo>
                <a:cubicBezTo>
                  <a:pt x="168" y="840"/>
                  <a:pt x="166" y="842"/>
                  <a:pt x="166" y="844"/>
                </a:cubicBezTo>
                <a:cubicBezTo>
                  <a:pt x="166" y="846"/>
                  <a:pt x="167" y="848"/>
                  <a:pt x="169" y="848"/>
                </a:cubicBezTo>
                <a:cubicBezTo>
                  <a:pt x="167" y="849"/>
                  <a:pt x="166" y="850"/>
                  <a:pt x="166" y="852"/>
                </a:cubicBezTo>
                <a:cubicBezTo>
                  <a:pt x="166" y="854"/>
                  <a:pt x="168" y="856"/>
                  <a:pt x="170" y="856"/>
                </a:cubicBezTo>
                <a:cubicBezTo>
                  <a:pt x="175" y="856"/>
                  <a:pt x="175" y="856"/>
                  <a:pt x="175" y="856"/>
                </a:cubicBezTo>
                <a:cubicBezTo>
                  <a:pt x="179" y="879"/>
                  <a:pt x="201" y="892"/>
                  <a:pt x="201" y="892"/>
                </a:cubicBezTo>
                <a:cubicBezTo>
                  <a:pt x="212" y="876"/>
                  <a:pt x="212" y="876"/>
                  <a:pt x="212" y="876"/>
                </a:cubicBezTo>
                <a:cubicBezTo>
                  <a:pt x="212" y="876"/>
                  <a:pt x="200" y="869"/>
                  <a:pt x="195" y="856"/>
                </a:cubicBezTo>
                <a:cubicBezTo>
                  <a:pt x="195" y="856"/>
                  <a:pt x="195" y="856"/>
                  <a:pt x="195" y="856"/>
                </a:cubicBezTo>
                <a:cubicBezTo>
                  <a:pt x="198" y="856"/>
                  <a:pt x="199" y="854"/>
                  <a:pt x="199" y="852"/>
                </a:cubicBezTo>
                <a:cubicBezTo>
                  <a:pt x="199" y="850"/>
                  <a:pt x="198" y="849"/>
                  <a:pt x="197" y="848"/>
                </a:cubicBezTo>
                <a:cubicBezTo>
                  <a:pt x="198" y="848"/>
                  <a:pt x="199" y="846"/>
                  <a:pt x="199" y="844"/>
                </a:cubicBezTo>
                <a:cubicBezTo>
                  <a:pt x="199" y="842"/>
                  <a:pt x="198" y="840"/>
                  <a:pt x="195" y="840"/>
                </a:cubicBezTo>
                <a:cubicBezTo>
                  <a:pt x="198" y="840"/>
                  <a:pt x="199" y="838"/>
                  <a:pt x="199" y="836"/>
                </a:cubicBezTo>
                <a:cubicBezTo>
                  <a:pt x="199" y="833"/>
                  <a:pt x="198" y="832"/>
                  <a:pt x="195" y="832"/>
                </a:cubicBezTo>
                <a:cubicBezTo>
                  <a:pt x="194" y="832"/>
                  <a:pt x="194" y="832"/>
                  <a:pt x="194" y="832"/>
                </a:cubicBezTo>
                <a:cubicBezTo>
                  <a:pt x="198" y="820"/>
                  <a:pt x="207" y="814"/>
                  <a:pt x="207" y="814"/>
                </a:cubicBezTo>
                <a:cubicBezTo>
                  <a:pt x="207" y="814"/>
                  <a:pt x="282" y="757"/>
                  <a:pt x="334" y="715"/>
                </a:cubicBezTo>
                <a:cubicBezTo>
                  <a:pt x="386" y="673"/>
                  <a:pt x="420" y="637"/>
                  <a:pt x="438" y="610"/>
                </a:cubicBezTo>
                <a:cubicBezTo>
                  <a:pt x="455" y="583"/>
                  <a:pt x="465" y="559"/>
                  <a:pt x="444" y="541"/>
                </a:cubicBezTo>
                <a:close/>
                <a:moveTo>
                  <a:pt x="359" y="646"/>
                </a:moveTo>
                <a:cubicBezTo>
                  <a:pt x="313" y="698"/>
                  <a:pt x="209" y="788"/>
                  <a:pt x="192" y="804"/>
                </a:cubicBezTo>
                <a:cubicBezTo>
                  <a:pt x="187" y="809"/>
                  <a:pt x="183" y="813"/>
                  <a:pt x="181" y="817"/>
                </a:cubicBezTo>
                <a:cubicBezTo>
                  <a:pt x="9" y="446"/>
                  <a:pt x="9" y="446"/>
                  <a:pt x="9" y="446"/>
                </a:cubicBezTo>
                <a:cubicBezTo>
                  <a:pt x="181" y="76"/>
                  <a:pt x="181" y="76"/>
                  <a:pt x="181" y="76"/>
                </a:cubicBezTo>
                <a:cubicBezTo>
                  <a:pt x="183" y="80"/>
                  <a:pt x="187" y="84"/>
                  <a:pt x="192" y="89"/>
                </a:cubicBezTo>
                <a:cubicBezTo>
                  <a:pt x="209" y="104"/>
                  <a:pt x="313" y="195"/>
                  <a:pt x="359" y="247"/>
                </a:cubicBezTo>
                <a:cubicBezTo>
                  <a:pt x="405" y="299"/>
                  <a:pt x="406" y="320"/>
                  <a:pt x="403" y="334"/>
                </a:cubicBezTo>
                <a:cubicBezTo>
                  <a:pt x="400" y="348"/>
                  <a:pt x="385" y="359"/>
                  <a:pt x="372" y="371"/>
                </a:cubicBezTo>
                <a:cubicBezTo>
                  <a:pt x="360" y="382"/>
                  <a:pt x="332" y="404"/>
                  <a:pt x="331" y="446"/>
                </a:cubicBezTo>
                <a:cubicBezTo>
                  <a:pt x="331" y="446"/>
                  <a:pt x="331" y="446"/>
                  <a:pt x="331" y="446"/>
                </a:cubicBezTo>
                <a:cubicBezTo>
                  <a:pt x="331" y="446"/>
                  <a:pt x="331" y="447"/>
                  <a:pt x="331" y="447"/>
                </a:cubicBezTo>
                <a:cubicBezTo>
                  <a:pt x="331" y="447"/>
                  <a:pt x="331" y="447"/>
                  <a:pt x="331" y="447"/>
                </a:cubicBezTo>
                <a:cubicBezTo>
                  <a:pt x="332" y="488"/>
                  <a:pt x="360" y="510"/>
                  <a:pt x="372" y="522"/>
                </a:cubicBezTo>
                <a:cubicBezTo>
                  <a:pt x="385" y="533"/>
                  <a:pt x="400" y="544"/>
                  <a:pt x="403" y="558"/>
                </a:cubicBezTo>
                <a:cubicBezTo>
                  <a:pt x="406" y="572"/>
                  <a:pt x="405" y="594"/>
                  <a:pt x="359" y="646"/>
                </a:cubicBezTo>
                <a:close/>
              </a:path>
            </a:pathLst>
          </a:custGeom>
          <a:solidFill>
            <a:srgbClr val="274670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17" name="组合 16"/>
          <p:cNvGrpSpPr/>
          <p:nvPr/>
        </p:nvGrpSpPr>
        <p:grpSpPr>
          <a:xfrm rot="19687089">
            <a:off x="1354118" y="2889674"/>
            <a:ext cx="3558431" cy="228708"/>
            <a:chOff x="1241425" y="3796040"/>
            <a:chExt cx="3558431" cy="228708"/>
          </a:xfrm>
          <a:solidFill>
            <a:srgbClr val="B64630"/>
          </a:solidFill>
        </p:grpSpPr>
        <p:cxnSp>
          <p:nvCxnSpPr>
            <p:cNvPr id="18" name="直接连接符 17"/>
            <p:cNvCxnSpPr/>
            <p:nvPr/>
          </p:nvCxnSpPr>
          <p:spPr>
            <a:xfrm flipH="1">
              <a:off x="1368901" y="3910394"/>
              <a:ext cx="3430955" cy="0"/>
            </a:xfrm>
            <a:prstGeom prst="line">
              <a:avLst/>
            </a:prstGeom>
            <a:grpFill/>
            <a:ln w="69850">
              <a:solidFill>
                <a:srgbClr val="B64630"/>
              </a:solidFill>
              <a:head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19" name="燕尾形 18"/>
            <p:cNvSpPr/>
            <p:nvPr/>
          </p:nvSpPr>
          <p:spPr>
            <a:xfrm>
              <a:off x="1241425" y="3796040"/>
              <a:ext cx="552449" cy="228708"/>
            </a:xfrm>
            <a:prstGeom prst="chevron">
              <a:avLst/>
            </a:prstGeom>
            <a:grpFill/>
            <a:ln>
              <a:solidFill>
                <a:srgbClr val="B646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 rot="20903621">
            <a:off x="1547235" y="3483042"/>
            <a:ext cx="3558431" cy="228708"/>
            <a:chOff x="1241425" y="3796040"/>
            <a:chExt cx="3558431" cy="228708"/>
          </a:xfrm>
          <a:solidFill>
            <a:srgbClr val="B64630"/>
          </a:solidFill>
        </p:grpSpPr>
        <p:cxnSp>
          <p:nvCxnSpPr>
            <p:cNvPr id="21" name="直接连接符 20"/>
            <p:cNvCxnSpPr/>
            <p:nvPr/>
          </p:nvCxnSpPr>
          <p:spPr>
            <a:xfrm flipH="1">
              <a:off x="1368901" y="3910394"/>
              <a:ext cx="3430955" cy="0"/>
            </a:xfrm>
            <a:prstGeom prst="line">
              <a:avLst/>
            </a:prstGeom>
            <a:grpFill/>
            <a:ln w="69850">
              <a:solidFill>
                <a:srgbClr val="B64630"/>
              </a:solidFill>
              <a:head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2" name="燕尾形 21"/>
            <p:cNvSpPr/>
            <p:nvPr/>
          </p:nvSpPr>
          <p:spPr>
            <a:xfrm>
              <a:off x="1241425" y="3796040"/>
              <a:ext cx="552449" cy="228708"/>
            </a:xfrm>
            <a:prstGeom prst="chevron">
              <a:avLst/>
            </a:prstGeom>
            <a:grpFill/>
            <a:ln>
              <a:solidFill>
                <a:srgbClr val="B646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 rot="1912911" flipV="1">
            <a:off x="1354119" y="4814777"/>
            <a:ext cx="3558431" cy="228708"/>
            <a:chOff x="1241425" y="3796040"/>
            <a:chExt cx="3558431" cy="228708"/>
          </a:xfrm>
          <a:solidFill>
            <a:srgbClr val="B64630"/>
          </a:solidFill>
        </p:grpSpPr>
        <p:cxnSp>
          <p:nvCxnSpPr>
            <p:cNvPr id="24" name="直接连接符 23"/>
            <p:cNvCxnSpPr/>
            <p:nvPr/>
          </p:nvCxnSpPr>
          <p:spPr>
            <a:xfrm flipH="1">
              <a:off x="1368901" y="3910394"/>
              <a:ext cx="3430955" cy="0"/>
            </a:xfrm>
            <a:prstGeom prst="line">
              <a:avLst/>
            </a:prstGeom>
            <a:grpFill/>
            <a:ln w="69850">
              <a:solidFill>
                <a:srgbClr val="B64630"/>
              </a:solidFill>
              <a:head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5" name="燕尾形 24"/>
            <p:cNvSpPr/>
            <p:nvPr/>
          </p:nvSpPr>
          <p:spPr>
            <a:xfrm>
              <a:off x="1241425" y="3796040"/>
              <a:ext cx="552449" cy="228708"/>
            </a:xfrm>
            <a:prstGeom prst="chevron">
              <a:avLst/>
            </a:prstGeom>
            <a:grpFill/>
            <a:ln>
              <a:solidFill>
                <a:srgbClr val="B646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rot="696379" flipV="1">
            <a:off x="1547236" y="4219386"/>
            <a:ext cx="3558431" cy="228708"/>
            <a:chOff x="1241425" y="3796040"/>
            <a:chExt cx="3558431" cy="228708"/>
          </a:xfrm>
          <a:solidFill>
            <a:srgbClr val="B64630"/>
          </a:solidFill>
        </p:grpSpPr>
        <p:cxnSp>
          <p:nvCxnSpPr>
            <p:cNvPr id="27" name="直接连接符 26"/>
            <p:cNvCxnSpPr/>
            <p:nvPr/>
          </p:nvCxnSpPr>
          <p:spPr>
            <a:xfrm flipH="1">
              <a:off x="1368901" y="3910394"/>
              <a:ext cx="3430955" cy="0"/>
            </a:xfrm>
            <a:prstGeom prst="line">
              <a:avLst/>
            </a:prstGeom>
            <a:grpFill/>
            <a:ln w="69850">
              <a:solidFill>
                <a:srgbClr val="B64630"/>
              </a:solidFill>
              <a:headEnd type="stealth" w="lg" len="lg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8" name="燕尾形 27"/>
            <p:cNvSpPr/>
            <p:nvPr/>
          </p:nvSpPr>
          <p:spPr>
            <a:xfrm>
              <a:off x="1241425" y="3796040"/>
              <a:ext cx="552449" cy="228708"/>
            </a:xfrm>
            <a:prstGeom prst="chevron">
              <a:avLst/>
            </a:prstGeom>
            <a:grpFill/>
            <a:ln>
              <a:solidFill>
                <a:srgbClr val="B6463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chemeClr val="tx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44444E-6 L -0.40091 0.45324 " pathEditMode="relative" rAng="0" ptsTypes="AA">
                                      <p:cBhvr>
                                        <p:cTn id="1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0052" y="22662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25E-6 1.85185E-6 L -0.45208 0.18032 " pathEditMode="relative" rAng="0" ptsTypes="AA">
                                      <p:cBhvr>
                                        <p:cTn id="16" dur="1000" spd="-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604" y="9005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35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1.25E-6 4.44444E-6 L -0.45794 -0.1595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904" y="-7986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5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3.54167E-6 -1.11111E-6 L -0.39492 -0.42546 " pathEditMode="relative" rAng="0" ptsTypes="AA">
                                      <p:cBhvr>
                                        <p:cTn id="24" dur="1000" spd="-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9753" y="-212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38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 animBg="1"/>
      <p:bldP spid="7" grpId="0" animBg="1"/>
      <p:bldP spid="8" grpId="0"/>
      <p:bldP spid="9" grpId="0"/>
      <p:bldP spid="10" grpId="0" animBg="1"/>
      <p:bldP spid="11" grpId="0" animBg="1"/>
      <p:bldP spid="12" grpId="0"/>
      <p:bldP spid="13" grpId="0"/>
      <p:bldP spid="14" grpId="0"/>
      <p:bldP spid="15" grpId="0"/>
      <p:bldP spid="16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2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1" name="圆角矩形 60"/>
          <p:cNvSpPr/>
          <p:nvPr/>
        </p:nvSpPr>
        <p:spPr>
          <a:xfrm rot="1800000">
            <a:off x="-630936" y="-457201"/>
            <a:ext cx="2542032" cy="2542032"/>
          </a:xfrm>
          <a:prstGeom prst="roundRect">
            <a:avLst/>
          </a:prstGeom>
          <a:solidFill>
            <a:srgbClr val="274670"/>
          </a:solidFill>
          <a:ln w="508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3" name="圆角矩形 62"/>
          <p:cNvSpPr/>
          <p:nvPr/>
        </p:nvSpPr>
        <p:spPr>
          <a:xfrm rot="1800000">
            <a:off x="10897048" y="3491224"/>
            <a:ext cx="2845934" cy="2845934"/>
          </a:xfrm>
          <a:prstGeom prst="roundRect">
            <a:avLst/>
          </a:prstGeom>
          <a:noFill/>
          <a:ln w="1778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4" name="圆角矩形 63"/>
          <p:cNvSpPr/>
          <p:nvPr/>
        </p:nvSpPr>
        <p:spPr>
          <a:xfrm rot="3600000">
            <a:off x="10508508" y="2952569"/>
            <a:ext cx="1217908" cy="1217908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5" name="圆角矩形 64"/>
          <p:cNvSpPr/>
          <p:nvPr/>
        </p:nvSpPr>
        <p:spPr>
          <a:xfrm rot="3600000">
            <a:off x="-800721" y="3299803"/>
            <a:ext cx="1217908" cy="1217908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6" name="圆角矩形 65"/>
          <p:cNvSpPr/>
          <p:nvPr/>
        </p:nvSpPr>
        <p:spPr>
          <a:xfrm rot="1800000">
            <a:off x="687288" y="1979863"/>
            <a:ext cx="1247278" cy="1247278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7" name="圆角矩形 66"/>
          <p:cNvSpPr/>
          <p:nvPr/>
        </p:nvSpPr>
        <p:spPr>
          <a:xfrm rot="3811769">
            <a:off x="10418610" y="4839194"/>
            <a:ext cx="2898428" cy="2898428"/>
          </a:xfrm>
          <a:prstGeom prst="roundRect">
            <a:avLst/>
          </a:prstGeom>
          <a:solidFill>
            <a:srgbClr val="B64630"/>
          </a:solidFill>
          <a:ln w="508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 bwMode="auto">
          <a:xfrm>
            <a:off x="2664049" y="3453795"/>
            <a:ext cx="6889854" cy="1015663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en-US"/>
            </a:defPPr>
            <a:lvl1pPr>
              <a:defRPr sz="2800" b="1" spc="30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charset="-122"/>
                <a:ea typeface="微软雅黑" panose="020B0503020204020204" charset="-122"/>
                <a:cs typeface="Segoe UI Light" panose="020B0502040204020203" pitchFamily="34" charset="0"/>
              </a:defRPr>
            </a:lvl1pPr>
          </a:lstStyle>
          <a:p>
            <a:pPr algn="ctr">
              <a:defRPr/>
            </a:pPr>
            <a:r>
              <a:rPr lang="zh-CN" altLang="en-US" sz="6000" b="0" spc="-300" dirty="0" smtClean="0">
                <a:effectLst>
                  <a:outerShdw blurRad="25400" dist="25400" dir="2700000" algn="tl">
                    <a:srgbClr val="000000">
                      <a:alpha val="2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谢谢观看</a:t>
            </a:r>
            <a:endParaRPr lang="zh-CN" altLang="en-US" sz="6000" b="0" spc="-300" dirty="0">
              <a:effectLst>
                <a:outerShdw blurRad="25400" dist="25400" dir="2700000" algn="tl">
                  <a:srgbClr val="000000">
                    <a:alpha val="2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52" name="矩形 51"/>
          <p:cNvSpPr/>
          <p:nvPr/>
        </p:nvSpPr>
        <p:spPr bwMode="auto">
          <a:xfrm>
            <a:off x="2897277" y="4475527"/>
            <a:ext cx="6423398" cy="439992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50000"/>
              </a:lnSpc>
            </a:pP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Brief introduction of new employee induction training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enterpriseand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business process of business finance insurance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bankLorem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ipsum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dolor sit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amet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consectetuer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dipiscing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 </a:t>
            </a:r>
            <a:r>
              <a:rPr lang="en-US" altLang="zh-CN" sz="8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elit</a:t>
            </a:r>
            <a:r>
              <a:rPr lang="en-US" altLang="zh-CN" sz="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,</a:t>
            </a:r>
            <a:endParaRPr lang="zh-CN" altLang="en-US" sz="800" dirty="0">
              <a:solidFill>
                <a:schemeClr val="tx1">
                  <a:lumMod val="65000"/>
                  <a:lumOff val="3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2418344" y="2301056"/>
            <a:ext cx="7381264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7200" b="1" dirty="0" smtClean="0">
                <a:solidFill>
                  <a:srgbClr val="274670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THANK</a:t>
            </a:r>
            <a:r>
              <a:rPr lang="en-US" altLang="zh-CN" sz="72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 . </a:t>
            </a:r>
            <a:r>
              <a:rPr lang="en-US" altLang="zh-CN" sz="7200" b="1" dirty="0" smtClean="0">
                <a:solidFill>
                  <a:srgbClr val="B64630"/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YOU</a:t>
            </a:r>
            <a:endParaRPr lang="zh-CN" altLang="en-US" sz="7200" b="1" dirty="0">
              <a:solidFill>
                <a:srgbClr val="B64630"/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Click="0" advTm="0">
        <p14:vortex dir="r"/>
      </p:transition>
    </mc:Choice>
    <mc:Fallback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45" grpId="0"/>
      <p:bldP spid="52" grpId="0"/>
      <p:bldP spid="8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8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ONE</a:t>
            </a:r>
            <a:endParaRPr lang="zh-CN" altLang="en-US" sz="88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892062" y="2876785"/>
            <a:ext cx="4407876" cy="959430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个人自我介绍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标题 1"/>
          <p:cNvSpPr txBox="1"/>
          <p:nvPr/>
        </p:nvSpPr>
        <p:spPr>
          <a:xfrm>
            <a:off x="1560609" y="296950"/>
            <a:ext cx="21858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个人简介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274185" y="1799370"/>
            <a:ext cx="4944631" cy="4377860"/>
            <a:chOff x="4054949" y="2305259"/>
            <a:chExt cx="4947211" cy="4378990"/>
          </a:xfrm>
        </p:grpSpPr>
        <p:sp>
          <p:nvSpPr>
            <p:cNvPr id="8" name="文本框 10"/>
            <p:cNvSpPr txBox="1"/>
            <p:nvPr/>
          </p:nvSpPr>
          <p:spPr>
            <a:xfrm>
              <a:off x="4054949" y="2305259"/>
              <a:ext cx="3041950" cy="13382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>
                <a:lnSpc>
                  <a:spcPct val="150000"/>
                </a:lnSpc>
              </a:pPr>
              <a:r>
                <a:rPr lang="zh-CN" altLang="en-US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职位</a:t>
              </a:r>
              <a:r>
                <a:rPr lang="en-US" altLang="zh-CN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:  </a:t>
              </a:r>
              <a:r>
                <a:rPr lang="zh-CN" altLang="en-US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设计师</a:t>
              </a:r>
              <a:endParaRPr lang="en-US" altLang="zh-CN" dirty="0" smtClean="0">
                <a:solidFill>
                  <a:schemeClr val="tx1">
                    <a:lumMod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>
                <a:lnSpc>
                  <a:spcPct val="150000"/>
                </a:lnSpc>
              </a:pPr>
              <a:r>
                <a:rPr lang="zh-CN" altLang="en-US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工作部门</a:t>
              </a:r>
              <a:r>
                <a:rPr lang="en-US" altLang="zh-CN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: </a:t>
              </a:r>
              <a:r>
                <a:rPr lang="zh-CN" altLang="en-US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宣传部</a:t>
              </a:r>
              <a:endParaRPr lang="zh-CN" altLang="en-US" dirty="0">
                <a:solidFill>
                  <a:schemeClr val="tx1">
                    <a:lumMod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>
                <a:lnSpc>
                  <a:spcPct val="15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入职</a:t>
              </a:r>
              <a:r>
                <a:rPr lang="zh-CN" altLang="en-US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时间</a:t>
              </a:r>
              <a:r>
                <a:rPr lang="en-US" altLang="zh-CN" b="1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: </a:t>
              </a:r>
              <a:r>
                <a:rPr lang="en-US" altLang="zh-CN" dirty="0" smtClean="0">
                  <a:solidFill>
                    <a:schemeClr val="tx1">
                      <a:lumMod val="7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2024. 07</a:t>
              </a:r>
              <a:endParaRPr lang="zh-CN" altLang="en-US" dirty="0">
                <a:solidFill>
                  <a:schemeClr val="tx1">
                    <a:lumMod val="7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9" name="Rectangle 1"/>
            <p:cNvSpPr>
              <a:spLocks noChangeArrowheads="1"/>
            </p:cNvSpPr>
            <p:nvPr/>
          </p:nvSpPr>
          <p:spPr bwMode="auto">
            <a:xfrm>
              <a:off x="4144130" y="3720574"/>
              <a:ext cx="4858030" cy="2963675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0" tIns="0" rIns="0" bIns="101541" numCol="1" anchor="ctr" anchorCtr="0" compatLnSpc="1">
              <a:spAutoFit/>
            </a:bodyPr>
            <a:lstStyle/>
            <a:p>
              <a:pPr defTabSz="9144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麻省理工大学建筑系硕士，后又获得哈佛大学建筑系博士学位。参加过国内外重大工作</a:t>
              </a: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。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麻省理工大学建筑系硕士，后又获得哈佛大学建筑系博士学位。参加过国内外重大工作</a:t>
              </a: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。</a:t>
              </a:r>
              <a:endParaRPr lang="en-US" altLang="zh-CN" sz="1200" dirty="0" smtClean="0">
                <a:solidFill>
                  <a:srgbClr val="FFFFFF">
                    <a:lumMod val="50000"/>
                  </a:srgb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麻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省理工大学建筑系</a:t>
              </a: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硕士后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又获得哈佛大学建筑系</a:t>
              </a: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博士学位参加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过国内外重大工作。</a:t>
              </a:r>
              <a:endParaRPr lang="zh-CN" altLang="en-US" sz="1200" dirty="0">
                <a:solidFill>
                  <a:srgbClr val="FFFFFF">
                    <a:lumMod val="50000"/>
                  </a:srgb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麻</a:t>
              </a:r>
              <a:r>
                <a:rPr lang="zh-CN" altLang="en-US" sz="1200" dirty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省理工大学建筑系硕士，后又获得哈佛大学建筑系博士学位。参加过国内外重大工作</a:t>
              </a:r>
              <a:r>
                <a:rPr lang="zh-CN" altLang="en-US" sz="1200" dirty="0" smtClean="0">
                  <a:solidFill>
                    <a:srgbClr val="FFFFFF">
                      <a:lumMod val="50000"/>
                    </a:srgb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。</a:t>
              </a:r>
              <a:endParaRPr lang="en-US" altLang="zh-CN" sz="1200" dirty="0" smtClean="0">
                <a:solidFill>
                  <a:srgbClr val="FFFFFF">
                    <a:lumMod val="50000"/>
                  </a:srgb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endPara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  <a:p>
              <a:pPr defTabSz="914400" eaLnBrk="0" fontAlgn="base" hangingPunct="0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en-US" altLang="zh-CN" sz="2000" dirty="0" smtClean="0">
                  <a:solidFill>
                    <a:srgbClr val="B6463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2024</a:t>
              </a:r>
              <a:r>
                <a:rPr lang="zh-CN" altLang="en-US" sz="2000" dirty="0" smtClean="0">
                  <a:solidFill>
                    <a:srgbClr val="B64630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年新的希望，撸起袖子加油干！</a:t>
              </a:r>
              <a:endParaRPr lang="zh-CN" altLang="en-US" sz="2000" dirty="0">
                <a:solidFill>
                  <a:srgbClr val="B64630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996331" y="5563063"/>
            <a:ext cx="2244706" cy="681801"/>
            <a:chOff x="2231353" y="4873882"/>
            <a:chExt cx="2245876" cy="681977"/>
          </a:xfrm>
        </p:grpSpPr>
        <p:sp>
          <p:nvSpPr>
            <p:cNvPr id="11" name="文本框 18"/>
            <p:cNvSpPr txBox="1"/>
            <p:nvPr/>
          </p:nvSpPr>
          <p:spPr>
            <a:xfrm>
              <a:off x="2231353" y="4873882"/>
              <a:ext cx="2088231" cy="460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914400"/>
              <a:r>
                <a:rPr lang="en-US" altLang="zh-CN" sz="24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XXX</a:t>
              </a:r>
              <a:endParaRPr lang="en-US" altLang="zh-CN" sz="24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  <p:cxnSp>
          <p:nvCxnSpPr>
            <p:cNvPr id="12" name="直接连接符 11"/>
            <p:cNvCxnSpPr/>
            <p:nvPr/>
          </p:nvCxnSpPr>
          <p:spPr>
            <a:xfrm flipV="1">
              <a:off x="3184919" y="4922027"/>
              <a:ext cx="444027" cy="515381"/>
            </a:xfrm>
            <a:prstGeom prst="line">
              <a:avLst/>
            </a:prstGeom>
            <a:ln>
              <a:solidFill>
                <a:schemeClr val="tx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/>
            <p:cNvSpPr/>
            <p:nvPr/>
          </p:nvSpPr>
          <p:spPr>
            <a:xfrm>
              <a:off x="3471302" y="5217217"/>
              <a:ext cx="1005927" cy="3386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914400"/>
              <a:r>
                <a:rPr lang="zh-CN" altLang="en-US" sz="16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市场经理</a:t>
              </a:r>
              <a:endPara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  <p:sp>
        <p:nvSpPr>
          <p:cNvPr id="14" name="圆角矩形 13"/>
          <p:cNvSpPr/>
          <p:nvPr/>
        </p:nvSpPr>
        <p:spPr>
          <a:xfrm rot="2700000">
            <a:off x="7828081" y="2167112"/>
            <a:ext cx="2547641" cy="2547641"/>
          </a:xfrm>
          <a:prstGeom prst="roundRect">
            <a:avLst/>
          </a:prstGeom>
          <a:blipFill dpi="0" rotWithShape="0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73033" r="-35997" b="-39225"/>
            </a:stretch>
          </a:blipFill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5" name="圆角矩形 14"/>
          <p:cNvSpPr/>
          <p:nvPr/>
        </p:nvSpPr>
        <p:spPr>
          <a:xfrm rot="2700000">
            <a:off x="10053719" y="4888817"/>
            <a:ext cx="585092" cy="585092"/>
          </a:xfrm>
          <a:prstGeom prst="roundRect">
            <a:avLst/>
          </a:prstGeom>
          <a:solidFill>
            <a:srgbClr val="B64630"/>
          </a:solidFill>
          <a:ln w="635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2700000">
            <a:off x="7519726" y="4545026"/>
            <a:ext cx="394833" cy="394833"/>
          </a:xfrm>
          <a:prstGeom prst="roundRect">
            <a:avLst/>
          </a:prstGeom>
          <a:solidFill>
            <a:srgbClr val="274670"/>
          </a:solidFill>
          <a:ln w="635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9" y="296950"/>
            <a:ext cx="2185892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工作履历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6049062" y="2430049"/>
            <a:ext cx="0" cy="442795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矩形 4"/>
          <p:cNvSpPr/>
          <p:nvPr/>
        </p:nvSpPr>
        <p:spPr>
          <a:xfrm>
            <a:off x="1553227" y="1816274"/>
            <a:ext cx="3696873" cy="2066794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734903" y="1788100"/>
            <a:ext cx="628319" cy="641949"/>
          </a:xfrm>
          <a:prstGeom prst="rect">
            <a:avLst/>
          </a:prstGeom>
          <a:solidFill>
            <a:srgbClr val="B6463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思源黑体" panose="020B0500000000000000" pitchFamily="34" charset="-122"/>
                <a:ea typeface="思源黑体" panose="020B0500000000000000" pitchFamily="34" charset="-122"/>
              </a:rPr>
              <a:t>01</a:t>
            </a:r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TextBox 39"/>
          <p:cNvSpPr txBox="1"/>
          <p:nvPr/>
        </p:nvSpPr>
        <p:spPr>
          <a:xfrm>
            <a:off x="6792106" y="1788100"/>
            <a:ext cx="212760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岗位：视觉设计师</a:t>
            </a:r>
            <a:endParaRPr lang="en-US" altLang="zh-CN" sz="1600" b="1" dirty="0" smtClean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2023.07-2023.10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TextBox 40"/>
          <p:cNvSpPr txBox="1"/>
          <p:nvPr/>
        </p:nvSpPr>
        <p:spPr>
          <a:xfrm>
            <a:off x="6795901" y="2575922"/>
            <a:ext cx="334876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您的内容打在这里，或者通过只保留文字。您的内容打在这里复制您的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文，</a:t>
            </a:r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在此框中选择粘贴，并选择只保留文字。您的内容打在这里，或者通过</a:t>
            </a:r>
            <a:r>
              <a:rPr lang="zh-CN" altLang="en-US" sz="1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通过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734903" y="4493722"/>
            <a:ext cx="628319" cy="641949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思源黑体" panose="020B0500000000000000" pitchFamily="34" charset="-122"/>
                <a:ea typeface="思源黑体" panose="020B0500000000000000" pitchFamily="34" charset="-122"/>
              </a:rPr>
              <a:t>02</a:t>
            </a:r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6842210" y="4493722"/>
            <a:ext cx="3696873" cy="2066794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1" name="TextBox 39"/>
          <p:cNvSpPr txBox="1"/>
          <p:nvPr/>
        </p:nvSpPr>
        <p:spPr>
          <a:xfrm>
            <a:off x="3610050" y="4487829"/>
            <a:ext cx="16414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岗位：视觉设计师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2023.07-2023.10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2" name="TextBox 40"/>
          <p:cNvSpPr txBox="1"/>
          <p:nvPr/>
        </p:nvSpPr>
        <p:spPr>
          <a:xfrm>
            <a:off x="1897812" y="5260999"/>
            <a:ext cx="3342156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r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您的内容打在这里，或者通过只保留文字。您的内容打在这里复制您的文，在此框中选择粘贴，并选择只保留文字。您的内容打在这里，或者通过通过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/>
      <p:bldP spid="8" grpId="0"/>
      <p:bldP spid="9" grpId="0" animBg="1"/>
      <p:bldP spid="10" grpId="0" animBg="1"/>
      <p:bldP spid="11" grpId="0"/>
      <p:bldP spid="1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2998691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个人的工作</a:t>
            </a:r>
            <a:r>
              <a:rPr lang="zh-CN" altLang="en-US" sz="28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职责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110195" y="2846830"/>
            <a:ext cx="2226314" cy="2226314"/>
            <a:chOff x="878699" y="1945606"/>
            <a:chExt cx="1705474" cy="1705474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34" name="椭圆 33"/>
            <p:cNvSpPr/>
            <p:nvPr/>
          </p:nvSpPr>
          <p:spPr>
            <a:xfrm>
              <a:off x="878699" y="1945606"/>
              <a:ext cx="1705474" cy="1705474"/>
            </a:xfrm>
            <a:prstGeom prst="ellipse">
              <a:avLst/>
            </a:prstGeom>
            <a:solidFill>
              <a:srgbClr val="B64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35" name="Rectangle 11"/>
            <p:cNvSpPr>
              <a:spLocks noChangeArrowheads="1"/>
            </p:cNvSpPr>
            <p:nvPr/>
          </p:nvSpPr>
          <p:spPr bwMode="gray">
            <a:xfrm>
              <a:off x="1195986" y="2345960"/>
              <a:ext cx="1070900" cy="91951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3600" b="1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工作职责</a:t>
              </a:r>
              <a:endParaRPr lang="zh-CN" altLang="en-US" sz="3600" b="1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cxnSp>
        <p:nvCxnSpPr>
          <p:cNvPr id="36" name="直接连接符 35"/>
          <p:cNvCxnSpPr/>
          <p:nvPr/>
        </p:nvCxnSpPr>
        <p:spPr>
          <a:xfrm>
            <a:off x="3711060" y="2293987"/>
            <a:ext cx="124613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291934" y="3942774"/>
            <a:ext cx="66525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3711060" y="5608815"/>
            <a:ext cx="124613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组合 38"/>
          <p:cNvGrpSpPr/>
          <p:nvPr/>
        </p:nvGrpSpPr>
        <p:grpSpPr>
          <a:xfrm>
            <a:off x="3080735" y="5293661"/>
            <a:ext cx="630318" cy="630316"/>
            <a:chOff x="2901187" y="4829176"/>
            <a:chExt cx="686158" cy="686156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40" name="椭圆 39"/>
            <p:cNvSpPr/>
            <p:nvPr/>
          </p:nvSpPr>
          <p:spPr>
            <a:xfrm>
              <a:off x="2901187" y="4829176"/>
              <a:ext cx="686158" cy="686156"/>
            </a:xfrm>
            <a:prstGeom prst="ellipse">
              <a:avLst/>
            </a:pr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41" name="组合 40"/>
            <p:cNvGrpSpPr/>
            <p:nvPr/>
          </p:nvGrpSpPr>
          <p:grpSpPr>
            <a:xfrm>
              <a:off x="3058417" y="5025608"/>
              <a:ext cx="383964" cy="293292"/>
              <a:chOff x="8077200" y="1177925"/>
              <a:chExt cx="658813" cy="503238"/>
            </a:xfrm>
            <a:solidFill>
              <a:schemeClr val="bg1"/>
            </a:solidFill>
          </p:grpSpPr>
          <p:sp>
            <p:nvSpPr>
              <p:cNvPr id="42" name="Freeform 15"/>
              <p:cNvSpPr>
                <a:spLocks noEditPoints="1"/>
              </p:cNvSpPr>
              <p:nvPr/>
            </p:nvSpPr>
            <p:spPr bwMode="auto">
              <a:xfrm>
                <a:off x="8077200" y="1177925"/>
                <a:ext cx="530225" cy="412750"/>
              </a:xfrm>
              <a:custGeom>
                <a:avLst/>
                <a:gdLst>
                  <a:gd name="T0" fmla="*/ 92 w 141"/>
                  <a:gd name="T1" fmla="*/ 95 h 110"/>
                  <a:gd name="T2" fmla="*/ 126 w 141"/>
                  <a:gd name="T3" fmla="*/ 77 h 110"/>
                  <a:gd name="T4" fmla="*/ 136 w 141"/>
                  <a:gd name="T5" fmla="*/ 38 h 110"/>
                  <a:gd name="T6" fmla="*/ 111 w 141"/>
                  <a:gd name="T7" fmla="*/ 10 h 110"/>
                  <a:gd name="T8" fmla="*/ 75 w 141"/>
                  <a:gd name="T9" fmla="*/ 1 h 110"/>
                  <a:gd name="T10" fmla="*/ 20 w 141"/>
                  <a:gd name="T11" fmla="*/ 19 h 110"/>
                  <a:gd name="T12" fmla="*/ 17 w 141"/>
                  <a:gd name="T13" fmla="*/ 77 h 110"/>
                  <a:gd name="T14" fmla="*/ 30 w 141"/>
                  <a:gd name="T15" fmla="*/ 88 h 110"/>
                  <a:gd name="T16" fmla="*/ 29 w 141"/>
                  <a:gd name="T17" fmla="*/ 88 h 110"/>
                  <a:gd name="T18" fmla="*/ 19 w 141"/>
                  <a:gd name="T19" fmla="*/ 103 h 110"/>
                  <a:gd name="T20" fmla="*/ 17 w 141"/>
                  <a:gd name="T21" fmla="*/ 108 h 110"/>
                  <a:gd name="T22" fmla="*/ 22 w 141"/>
                  <a:gd name="T23" fmla="*/ 110 h 110"/>
                  <a:gd name="T24" fmla="*/ 53 w 141"/>
                  <a:gd name="T25" fmla="*/ 98 h 110"/>
                  <a:gd name="T26" fmla="*/ 58 w 141"/>
                  <a:gd name="T27" fmla="*/ 97 h 110"/>
                  <a:gd name="T28" fmla="*/ 92 w 141"/>
                  <a:gd name="T29" fmla="*/ 95 h 110"/>
                  <a:gd name="T30" fmla="*/ 55 w 141"/>
                  <a:gd name="T31" fmla="*/ 84 h 110"/>
                  <a:gd name="T32" fmla="*/ 50 w 141"/>
                  <a:gd name="T33" fmla="*/ 85 h 110"/>
                  <a:gd name="T34" fmla="*/ 43 w 141"/>
                  <a:gd name="T35" fmla="*/ 90 h 110"/>
                  <a:gd name="T36" fmla="*/ 42 w 141"/>
                  <a:gd name="T37" fmla="*/ 89 h 110"/>
                  <a:gd name="T38" fmla="*/ 45 w 141"/>
                  <a:gd name="T39" fmla="*/ 82 h 110"/>
                  <a:gd name="T40" fmla="*/ 37 w 141"/>
                  <a:gd name="T41" fmla="*/ 77 h 110"/>
                  <a:gd name="T42" fmla="*/ 22 w 141"/>
                  <a:gd name="T43" fmla="*/ 64 h 110"/>
                  <a:gd name="T44" fmla="*/ 25 w 141"/>
                  <a:gd name="T45" fmla="*/ 30 h 110"/>
                  <a:gd name="T46" fmla="*/ 62 w 141"/>
                  <a:gd name="T47" fmla="*/ 14 h 110"/>
                  <a:gd name="T48" fmla="*/ 103 w 141"/>
                  <a:gd name="T49" fmla="*/ 20 h 110"/>
                  <a:gd name="T50" fmla="*/ 123 w 141"/>
                  <a:gd name="T51" fmla="*/ 38 h 110"/>
                  <a:gd name="T52" fmla="*/ 121 w 141"/>
                  <a:gd name="T53" fmla="*/ 64 h 110"/>
                  <a:gd name="T54" fmla="*/ 89 w 141"/>
                  <a:gd name="T55" fmla="*/ 84 h 110"/>
                  <a:gd name="T56" fmla="*/ 55 w 141"/>
                  <a:gd name="T57" fmla="*/ 84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41" h="110">
                    <a:moveTo>
                      <a:pt x="92" y="95"/>
                    </a:moveTo>
                    <a:cubicBezTo>
                      <a:pt x="105" y="92"/>
                      <a:pt x="117" y="87"/>
                      <a:pt x="126" y="77"/>
                    </a:cubicBezTo>
                    <a:cubicBezTo>
                      <a:pt x="137" y="66"/>
                      <a:pt x="141" y="53"/>
                      <a:pt x="136" y="38"/>
                    </a:cubicBezTo>
                    <a:cubicBezTo>
                      <a:pt x="132" y="25"/>
                      <a:pt x="123" y="17"/>
                      <a:pt x="111" y="10"/>
                    </a:cubicBezTo>
                    <a:cubicBezTo>
                      <a:pt x="100" y="4"/>
                      <a:pt x="87" y="1"/>
                      <a:pt x="75" y="1"/>
                    </a:cubicBezTo>
                    <a:cubicBezTo>
                      <a:pt x="54" y="0"/>
                      <a:pt x="35" y="5"/>
                      <a:pt x="20" y="19"/>
                    </a:cubicBezTo>
                    <a:cubicBezTo>
                      <a:pt x="1" y="35"/>
                      <a:pt x="0" y="59"/>
                      <a:pt x="17" y="77"/>
                    </a:cubicBezTo>
                    <a:cubicBezTo>
                      <a:pt x="20" y="81"/>
                      <a:pt x="25" y="84"/>
                      <a:pt x="30" y="88"/>
                    </a:cubicBezTo>
                    <a:cubicBezTo>
                      <a:pt x="30" y="88"/>
                      <a:pt x="30" y="88"/>
                      <a:pt x="29" y="88"/>
                    </a:cubicBezTo>
                    <a:cubicBezTo>
                      <a:pt x="27" y="94"/>
                      <a:pt x="23" y="99"/>
                      <a:pt x="19" y="103"/>
                    </a:cubicBezTo>
                    <a:cubicBezTo>
                      <a:pt x="17" y="105"/>
                      <a:pt x="16" y="106"/>
                      <a:pt x="17" y="108"/>
                    </a:cubicBezTo>
                    <a:cubicBezTo>
                      <a:pt x="18" y="110"/>
                      <a:pt x="20" y="110"/>
                      <a:pt x="22" y="110"/>
                    </a:cubicBezTo>
                    <a:cubicBezTo>
                      <a:pt x="33" y="108"/>
                      <a:pt x="43" y="104"/>
                      <a:pt x="53" y="98"/>
                    </a:cubicBezTo>
                    <a:cubicBezTo>
                      <a:pt x="54" y="97"/>
                      <a:pt x="56" y="96"/>
                      <a:pt x="58" y="97"/>
                    </a:cubicBezTo>
                    <a:cubicBezTo>
                      <a:pt x="69" y="98"/>
                      <a:pt x="81" y="98"/>
                      <a:pt x="92" y="95"/>
                    </a:cubicBezTo>
                    <a:close/>
                    <a:moveTo>
                      <a:pt x="55" y="84"/>
                    </a:moveTo>
                    <a:cubicBezTo>
                      <a:pt x="53" y="84"/>
                      <a:pt x="51" y="84"/>
                      <a:pt x="50" y="85"/>
                    </a:cubicBezTo>
                    <a:cubicBezTo>
                      <a:pt x="47" y="87"/>
                      <a:pt x="45" y="88"/>
                      <a:pt x="43" y="90"/>
                    </a:cubicBezTo>
                    <a:cubicBezTo>
                      <a:pt x="43" y="89"/>
                      <a:pt x="42" y="89"/>
                      <a:pt x="42" y="89"/>
                    </a:cubicBezTo>
                    <a:cubicBezTo>
                      <a:pt x="43" y="87"/>
                      <a:pt x="44" y="85"/>
                      <a:pt x="45" y="82"/>
                    </a:cubicBezTo>
                    <a:cubicBezTo>
                      <a:pt x="42" y="80"/>
                      <a:pt x="40" y="79"/>
                      <a:pt x="37" y="77"/>
                    </a:cubicBezTo>
                    <a:cubicBezTo>
                      <a:pt x="31" y="74"/>
                      <a:pt x="26" y="70"/>
                      <a:pt x="22" y="64"/>
                    </a:cubicBezTo>
                    <a:cubicBezTo>
                      <a:pt x="14" y="53"/>
                      <a:pt x="16" y="40"/>
                      <a:pt x="25" y="30"/>
                    </a:cubicBezTo>
                    <a:cubicBezTo>
                      <a:pt x="35" y="20"/>
                      <a:pt x="48" y="15"/>
                      <a:pt x="62" y="14"/>
                    </a:cubicBezTo>
                    <a:cubicBezTo>
                      <a:pt x="76" y="12"/>
                      <a:pt x="90" y="14"/>
                      <a:pt x="103" y="20"/>
                    </a:cubicBezTo>
                    <a:cubicBezTo>
                      <a:pt x="112" y="24"/>
                      <a:pt x="119" y="30"/>
                      <a:pt x="123" y="38"/>
                    </a:cubicBezTo>
                    <a:cubicBezTo>
                      <a:pt x="128" y="47"/>
                      <a:pt x="127" y="56"/>
                      <a:pt x="121" y="64"/>
                    </a:cubicBezTo>
                    <a:cubicBezTo>
                      <a:pt x="113" y="75"/>
                      <a:pt x="102" y="81"/>
                      <a:pt x="89" y="84"/>
                    </a:cubicBezTo>
                    <a:cubicBezTo>
                      <a:pt x="78" y="86"/>
                      <a:pt x="66" y="86"/>
                      <a:pt x="55" y="8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3999" tIns="41999" rIns="83999" bIns="41999" numCol="1" anchor="t" anchorCtr="0" compatLnSpc="1"/>
              <a:lstStyle/>
              <a:p>
                <a:endParaRPr lang="zh-CN" altLang="en-US" sz="2025" dirty="0"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43" name="Freeform 16"/>
              <p:cNvSpPr/>
              <p:nvPr/>
            </p:nvSpPr>
            <p:spPr bwMode="auto">
              <a:xfrm>
                <a:off x="8318500" y="1309688"/>
                <a:ext cx="417513" cy="371475"/>
              </a:xfrm>
              <a:custGeom>
                <a:avLst/>
                <a:gdLst>
                  <a:gd name="T0" fmla="*/ 94 w 111"/>
                  <a:gd name="T1" fmla="*/ 90 h 99"/>
                  <a:gd name="T2" fmla="*/ 85 w 111"/>
                  <a:gd name="T3" fmla="*/ 77 h 99"/>
                  <a:gd name="T4" fmla="*/ 110 w 111"/>
                  <a:gd name="T5" fmla="*/ 38 h 99"/>
                  <a:gd name="T6" fmla="*/ 84 w 111"/>
                  <a:gd name="T7" fmla="*/ 0 h 99"/>
                  <a:gd name="T8" fmla="*/ 85 w 111"/>
                  <a:gd name="T9" fmla="*/ 3 h 99"/>
                  <a:gd name="T10" fmla="*/ 86 w 111"/>
                  <a:gd name="T11" fmla="*/ 21 h 99"/>
                  <a:gd name="T12" fmla="*/ 66 w 111"/>
                  <a:gd name="T13" fmla="*/ 55 h 99"/>
                  <a:gd name="T14" fmla="*/ 23 w 111"/>
                  <a:gd name="T15" fmla="*/ 74 h 99"/>
                  <a:gd name="T16" fmla="*/ 0 w 111"/>
                  <a:gd name="T17" fmla="*/ 75 h 99"/>
                  <a:gd name="T18" fmla="*/ 10 w 111"/>
                  <a:gd name="T19" fmla="*/ 81 h 99"/>
                  <a:gd name="T20" fmla="*/ 58 w 111"/>
                  <a:gd name="T21" fmla="*/ 86 h 99"/>
                  <a:gd name="T22" fmla="*/ 62 w 111"/>
                  <a:gd name="T23" fmla="*/ 87 h 99"/>
                  <a:gd name="T24" fmla="*/ 94 w 111"/>
                  <a:gd name="T25" fmla="*/ 99 h 99"/>
                  <a:gd name="T26" fmla="*/ 98 w 111"/>
                  <a:gd name="T27" fmla="*/ 97 h 99"/>
                  <a:gd name="T28" fmla="*/ 97 w 111"/>
                  <a:gd name="T29" fmla="*/ 93 h 99"/>
                  <a:gd name="T30" fmla="*/ 94 w 111"/>
                  <a:gd name="T31" fmla="*/ 90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11" h="99">
                    <a:moveTo>
                      <a:pt x="94" y="90"/>
                    </a:moveTo>
                    <a:cubicBezTo>
                      <a:pt x="91" y="86"/>
                      <a:pt x="87" y="82"/>
                      <a:pt x="85" y="77"/>
                    </a:cubicBezTo>
                    <a:cubicBezTo>
                      <a:pt x="100" y="68"/>
                      <a:pt x="111" y="56"/>
                      <a:pt x="110" y="38"/>
                    </a:cubicBezTo>
                    <a:cubicBezTo>
                      <a:pt x="110" y="20"/>
                      <a:pt x="99" y="9"/>
                      <a:pt x="84" y="0"/>
                    </a:cubicBezTo>
                    <a:cubicBezTo>
                      <a:pt x="85" y="1"/>
                      <a:pt x="85" y="2"/>
                      <a:pt x="85" y="3"/>
                    </a:cubicBezTo>
                    <a:cubicBezTo>
                      <a:pt x="86" y="9"/>
                      <a:pt x="87" y="15"/>
                      <a:pt x="86" y="21"/>
                    </a:cubicBezTo>
                    <a:cubicBezTo>
                      <a:pt x="84" y="35"/>
                      <a:pt x="77" y="46"/>
                      <a:pt x="66" y="55"/>
                    </a:cubicBezTo>
                    <a:cubicBezTo>
                      <a:pt x="54" y="66"/>
                      <a:pt x="39" y="71"/>
                      <a:pt x="23" y="74"/>
                    </a:cubicBezTo>
                    <a:cubicBezTo>
                      <a:pt x="16" y="75"/>
                      <a:pt x="8" y="75"/>
                      <a:pt x="0" y="75"/>
                    </a:cubicBezTo>
                    <a:cubicBezTo>
                      <a:pt x="3" y="77"/>
                      <a:pt x="7" y="79"/>
                      <a:pt x="10" y="81"/>
                    </a:cubicBezTo>
                    <a:cubicBezTo>
                      <a:pt x="26" y="87"/>
                      <a:pt x="42" y="88"/>
                      <a:pt x="58" y="86"/>
                    </a:cubicBezTo>
                    <a:cubicBezTo>
                      <a:pt x="60" y="86"/>
                      <a:pt x="61" y="86"/>
                      <a:pt x="62" y="87"/>
                    </a:cubicBezTo>
                    <a:cubicBezTo>
                      <a:pt x="72" y="93"/>
                      <a:pt x="82" y="97"/>
                      <a:pt x="94" y="99"/>
                    </a:cubicBezTo>
                    <a:cubicBezTo>
                      <a:pt x="95" y="99"/>
                      <a:pt x="97" y="98"/>
                      <a:pt x="98" y="97"/>
                    </a:cubicBezTo>
                    <a:cubicBezTo>
                      <a:pt x="98" y="97"/>
                      <a:pt x="98" y="95"/>
                      <a:pt x="97" y="93"/>
                    </a:cubicBezTo>
                    <a:cubicBezTo>
                      <a:pt x="97" y="92"/>
                      <a:pt x="95" y="91"/>
                      <a:pt x="94" y="9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83999" tIns="41999" rIns="83999" bIns="41999" numCol="1" anchor="t" anchorCtr="0" compatLnSpc="1"/>
              <a:lstStyle/>
              <a:p>
                <a:endParaRPr lang="zh-CN" altLang="en-US" sz="2025" dirty="0"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</p:grpSp>
      <p:grpSp>
        <p:nvGrpSpPr>
          <p:cNvPr id="44" name="组合 43"/>
          <p:cNvGrpSpPr/>
          <p:nvPr/>
        </p:nvGrpSpPr>
        <p:grpSpPr>
          <a:xfrm>
            <a:off x="3080735" y="1978833"/>
            <a:ext cx="630318" cy="630316"/>
            <a:chOff x="2901187" y="1990726"/>
            <a:chExt cx="686158" cy="686156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45" name="椭圆 44"/>
            <p:cNvSpPr/>
            <p:nvPr/>
          </p:nvSpPr>
          <p:spPr>
            <a:xfrm>
              <a:off x="2901187" y="1990726"/>
              <a:ext cx="686158" cy="686156"/>
            </a:xfrm>
            <a:prstGeom prst="ellipse">
              <a:avLst/>
            </a:pr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46" name="任意多边形 45"/>
            <p:cNvSpPr/>
            <p:nvPr/>
          </p:nvSpPr>
          <p:spPr bwMode="auto">
            <a:xfrm>
              <a:off x="3132017" y="2151368"/>
              <a:ext cx="255358" cy="331226"/>
            </a:xfrm>
            <a:custGeom>
              <a:avLst/>
              <a:gdLst>
                <a:gd name="connsiteX0" fmla="*/ 344255 w 438150"/>
                <a:gd name="connsiteY0" fmla="*/ 320246 h 568325"/>
                <a:gd name="connsiteX1" fmla="*/ 438150 w 438150"/>
                <a:gd name="connsiteY1" fmla="*/ 399092 h 568325"/>
                <a:gd name="connsiteX2" fmla="*/ 438150 w 438150"/>
                <a:gd name="connsiteY2" fmla="*/ 406601 h 568325"/>
                <a:gd name="connsiteX3" fmla="*/ 438150 w 438150"/>
                <a:gd name="connsiteY3" fmla="*/ 545520 h 568325"/>
                <a:gd name="connsiteX4" fmla="*/ 438150 w 438150"/>
                <a:gd name="connsiteY4" fmla="*/ 549275 h 568325"/>
                <a:gd name="connsiteX5" fmla="*/ 284162 w 438150"/>
                <a:gd name="connsiteY5" fmla="*/ 549275 h 568325"/>
                <a:gd name="connsiteX6" fmla="*/ 284162 w 438150"/>
                <a:gd name="connsiteY6" fmla="*/ 545520 h 568325"/>
                <a:gd name="connsiteX7" fmla="*/ 284162 w 438150"/>
                <a:gd name="connsiteY7" fmla="*/ 402847 h 568325"/>
                <a:gd name="connsiteX8" fmla="*/ 344255 w 438150"/>
                <a:gd name="connsiteY8" fmla="*/ 320246 h 568325"/>
                <a:gd name="connsiteX9" fmla="*/ 352879 w 438150"/>
                <a:gd name="connsiteY9" fmla="*/ 200025 h 568325"/>
                <a:gd name="connsiteX10" fmla="*/ 356621 w 438150"/>
                <a:gd name="connsiteY10" fmla="*/ 200025 h 568325"/>
                <a:gd name="connsiteX11" fmla="*/ 367847 w 438150"/>
                <a:gd name="connsiteY11" fmla="*/ 200025 h 568325"/>
                <a:gd name="connsiteX12" fmla="*/ 379072 w 438150"/>
                <a:gd name="connsiteY12" fmla="*/ 203767 h 568325"/>
                <a:gd name="connsiteX13" fmla="*/ 409008 w 438150"/>
                <a:gd name="connsiteY13" fmla="*/ 263638 h 568325"/>
                <a:gd name="connsiteX14" fmla="*/ 360363 w 438150"/>
                <a:gd name="connsiteY14" fmla="*/ 304800 h 568325"/>
                <a:gd name="connsiteX15" fmla="*/ 311717 w 438150"/>
                <a:gd name="connsiteY15" fmla="*/ 263638 h 568325"/>
                <a:gd name="connsiteX16" fmla="*/ 352879 w 438150"/>
                <a:gd name="connsiteY16" fmla="*/ 200025 h 568325"/>
                <a:gd name="connsiteX17" fmla="*/ 100853 w 438150"/>
                <a:gd name="connsiteY17" fmla="*/ 196018 h 568325"/>
                <a:gd name="connsiteX18" fmla="*/ 254000 w 438150"/>
                <a:gd name="connsiteY18" fmla="*/ 320120 h 568325"/>
                <a:gd name="connsiteX19" fmla="*/ 254000 w 438150"/>
                <a:gd name="connsiteY19" fmla="*/ 331402 h 568325"/>
                <a:gd name="connsiteX20" fmla="*/ 254000 w 438150"/>
                <a:gd name="connsiteY20" fmla="*/ 557043 h 568325"/>
                <a:gd name="connsiteX21" fmla="*/ 254000 w 438150"/>
                <a:gd name="connsiteY21" fmla="*/ 568325 h 568325"/>
                <a:gd name="connsiteX22" fmla="*/ 0 w 438150"/>
                <a:gd name="connsiteY22" fmla="*/ 568325 h 568325"/>
                <a:gd name="connsiteX23" fmla="*/ 0 w 438150"/>
                <a:gd name="connsiteY23" fmla="*/ 560804 h 568325"/>
                <a:gd name="connsiteX24" fmla="*/ 0 w 438150"/>
                <a:gd name="connsiteY24" fmla="*/ 327642 h 568325"/>
                <a:gd name="connsiteX25" fmla="*/ 100853 w 438150"/>
                <a:gd name="connsiteY25" fmla="*/ 196018 h 568325"/>
                <a:gd name="connsiteX26" fmla="*/ 112091 w 438150"/>
                <a:gd name="connsiteY26" fmla="*/ 0 h 568325"/>
                <a:gd name="connsiteX27" fmla="*/ 115818 w 438150"/>
                <a:gd name="connsiteY27" fmla="*/ 0 h 568325"/>
                <a:gd name="connsiteX28" fmla="*/ 138181 w 438150"/>
                <a:gd name="connsiteY28" fmla="*/ 0 h 568325"/>
                <a:gd name="connsiteX29" fmla="*/ 153090 w 438150"/>
                <a:gd name="connsiteY29" fmla="*/ 3762 h 568325"/>
                <a:gd name="connsiteX30" fmla="*/ 205271 w 438150"/>
                <a:gd name="connsiteY30" fmla="*/ 101566 h 568325"/>
                <a:gd name="connsiteX31" fmla="*/ 127000 w 438150"/>
                <a:gd name="connsiteY31" fmla="*/ 169276 h 568325"/>
                <a:gd name="connsiteX32" fmla="*/ 48729 w 438150"/>
                <a:gd name="connsiteY32" fmla="*/ 101566 h 568325"/>
                <a:gd name="connsiteX33" fmla="*/ 112091 w 438150"/>
                <a:gd name="connsiteY33" fmla="*/ 0 h 568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438150" h="568325">
                  <a:moveTo>
                    <a:pt x="344255" y="320246"/>
                  </a:moveTo>
                  <a:cubicBezTo>
                    <a:pt x="393080" y="312737"/>
                    <a:pt x="434394" y="346528"/>
                    <a:pt x="438150" y="399092"/>
                  </a:cubicBezTo>
                  <a:cubicBezTo>
                    <a:pt x="438150" y="399092"/>
                    <a:pt x="438150" y="402847"/>
                    <a:pt x="438150" y="406601"/>
                  </a:cubicBezTo>
                  <a:cubicBezTo>
                    <a:pt x="438150" y="451656"/>
                    <a:pt x="438150" y="496711"/>
                    <a:pt x="438150" y="545520"/>
                  </a:cubicBezTo>
                  <a:cubicBezTo>
                    <a:pt x="438150" y="545520"/>
                    <a:pt x="438150" y="545520"/>
                    <a:pt x="438150" y="549275"/>
                  </a:cubicBezTo>
                  <a:cubicBezTo>
                    <a:pt x="438150" y="549275"/>
                    <a:pt x="438150" y="549275"/>
                    <a:pt x="284162" y="549275"/>
                  </a:cubicBezTo>
                  <a:cubicBezTo>
                    <a:pt x="284162" y="549275"/>
                    <a:pt x="284162" y="545520"/>
                    <a:pt x="284162" y="545520"/>
                  </a:cubicBezTo>
                  <a:cubicBezTo>
                    <a:pt x="284162" y="496711"/>
                    <a:pt x="284162" y="451656"/>
                    <a:pt x="284162" y="402847"/>
                  </a:cubicBezTo>
                  <a:cubicBezTo>
                    <a:pt x="284162" y="361546"/>
                    <a:pt x="310453" y="327755"/>
                    <a:pt x="344255" y="320246"/>
                  </a:cubicBezTo>
                  <a:close/>
                  <a:moveTo>
                    <a:pt x="352879" y="200025"/>
                  </a:moveTo>
                  <a:cubicBezTo>
                    <a:pt x="352879" y="200025"/>
                    <a:pt x="352879" y="200025"/>
                    <a:pt x="356621" y="200025"/>
                  </a:cubicBezTo>
                  <a:cubicBezTo>
                    <a:pt x="356621" y="200025"/>
                    <a:pt x="356621" y="200025"/>
                    <a:pt x="367847" y="200025"/>
                  </a:cubicBezTo>
                  <a:cubicBezTo>
                    <a:pt x="371589" y="200025"/>
                    <a:pt x="375330" y="203767"/>
                    <a:pt x="379072" y="203767"/>
                  </a:cubicBezTo>
                  <a:cubicBezTo>
                    <a:pt x="401524" y="211251"/>
                    <a:pt x="412750" y="237445"/>
                    <a:pt x="409008" y="263638"/>
                  </a:cubicBezTo>
                  <a:cubicBezTo>
                    <a:pt x="405266" y="286090"/>
                    <a:pt x="386556" y="304800"/>
                    <a:pt x="360363" y="304800"/>
                  </a:cubicBezTo>
                  <a:cubicBezTo>
                    <a:pt x="337911" y="304800"/>
                    <a:pt x="319201" y="286090"/>
                    <a:pt x="311717" y="263638"/>
                  </a:cubicBezTo>
                  <a:cubicBezTo>
                    <a:pt x="307975" y="233703"/>
                    <a:pt x="326685" y="207509"/>
                    <a:pt x="352879" y="200025"/>
                  </a:cubicBezTo>
                  <a:close/>
                  <a:moveTo>
                    <a:pt x="100853" y="196018"/>
                  </a:moveTo>
                  <a:cubicBezTo>
                    <a:pt x="175559" y="180975"/>
                    <a:pt x="246529" y="241146"/>
                    <a:pt x="254000" y="320120"/>
                  </a:cubicBezTo>
                  <a:cubicBezTo>
                    <a:pt x="254000" y="323881"/>
                    <a:pt x="254000" y="327642"/>
                    <a:pt x="254000" y="331402"/>
                  </a:cubicBezTo>
                  <a:cubicBezTo>
                    <a:pt x="254000" y="406616"/>
                    <a:pt x="254000" y="481829"/>
                    <a:pt x="254000" y="557043"/>
                  </a:cubicBezTo>
                  <a:cubicBezTo>
                    <a:pt x="254000" y="557043"/>
                    <a:pt x="254000" y="557043"/>
                    <a:pt x="254000" y="568325"/>
                  </a:cubicBezTo>
                  <a:cubicBezTo>
                    <a:pt x="254000" y="568325"/>
                    <a:pt x="254000" y="568325"/>
                    <a:pt x="0" y="568325"/>
                  </a:cubicBezTo>
                  <a:cubicBezTo>
                    <a:pt x="0" y="564564"/>
                    <a:pt x="0" y="564564"/>
                    <a:pt x="0" y="560804"/>
                  </a:cubicBezTo>
                  <a:cubicBezTo>
                    <a:pt x="0" y="485590"/>
                    <a:pt x="0" y="406616"/>
                    <a:pt x="0" y="327642"/>
                  </a:cubicBezTo>
                  <a:cubicBezTo>
                    <a:pt x="0" y="263710"/>
                    <a:pt x="44823" y="211060"/>
                    <a:pt x="100853" y="196018"/>
                  </a:cubicBezTo>
                  <a:close/>
                  <a:moveTo>
                    <a:pt x="112091" y="0"/>
                  </a:moveTo>
                  <a:cubicBezTo>
                    <a:pt x="115818" y="0"/>
                    <a:pt x="115818" y="0"/>
                    <a:pt x="115818" y="0"/>
                  </a:cubicBezTo>
                  <a:cubicBezTo>
                    <a:pt x="115818" y="0"/>
                    <a:pt x="115818" y="0"/>
                    <a:pt x="138181" y="0"/>
                  </a:cubicBezTo>
                  <a:cubicBezTo>
                    <a:pt x="141909" y="0"/>
                    <a:pt x="149363" y="3762"/>
                    <a:pt x="153090" y="3762"/>
                  </a:cubicBezTo>
                  <a:cubicBezTo>
                    <a:pt x="190362" y="18808"/>
                    <a:pt x="212725" y="60187"/>
                    <a:pt x="205271" y="101566"/>
                  </a:cubicBezTo>
                  <a:cubicBezTo>
                    <a:pt x="197816" y="139183"/>
                    <a:pt x="164272" y="169276"/>
                    <a:pt x="127000" y="169276"/>
                  </a:cubicBezTo>
                  <a:cubicBezTo>
                    <a:pt x="89728" y="173038"/>
                    <a:pt x="56184" y="142944"/>
                    <a:pt x="48729" y="101566"/>
                  </a:cubicBezTo>
                  <a:cubicBezTo>
                    <a:pt x="41275" y="52664"/>
                    <a:pt x="71092" y="7523"/>
                    <a:pt x="11209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83999" tIns="41999" rIns="83999" bIns="41999" numCol="1" anchor="t" anchorCtr="0" compatLnSpc="1">
              <a:noAutofit/>
            </a:bodyPr>
            <a:lstStyle/>
            <a:p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661614" y="3627620"/>
            <a:ext cx="630318" cy="630316"/>
            <a:chOff x="3533526" y="3409951"/>
            <a:chExt cx="686158" cy="686156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48" name="椭圆 47"/>
            <p:cNvSpPr/>
            <p:nvPr/>
          </p:nvSpPr>
          <p:spPr>
            <a:xfrm>
              <a:off x="3533526" y="3409951"/>
              <a:ext cx="686158" cy="686156"/>
            </a:xfrm>
            <a:prstGeom prst="ellipse">
              <a:avLst/>
            </a:prstGeom>
            <a:solidFill>
              <a:srgbClr val="B64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940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grpSp>
          <p:nvGrpSpPr>
            <p:cNvPr id="49" name="组合 48"/>
            <p:cNvGrpSpPr/>
            <p:nvPr/>
          </p:nvGrpSpPr>
          <p:grpSpPr>
            <a:xfrm>
              <a:off x="3711212" y="3582217"/>
              <a:ext cx="341624" cy="341624"/>
              <a:chOff x="5637213" y="3511550"/>
              <a:chExt cx="376238" cy="376238"/>
            </a:xfrm>
            <a:solidFill>
              <a:schemeClr val="bg1"/>
            </a:solidFill>
          </p:grpSpPr>
          <p:sp>
            <p:nvSpPr>
              <p:cNvPr id="50" name="Freeform 50"/>
              <p:cNvSpPr>
                <a:spLocks noEditPoints="1"/>
              </p:cNvSpPr>
              <p:nvPr/>
            </p:nvSpPr>
            <p:spPr bwMode="auto">
              <a:xfrm>
                <a:off x="5637213" y="3546475"/>
                <a:ext cx="341313" cy="341313"/>
              </a:xfrm>
              <a:custGeom>
                <a:avLst/>
                <a:gdLst>
                  <a:gd name="T0" fmla="*/ 92 w 184"/>
                  <a:gd name="T1" fmla="*/ 184 h 184"/>
                  <a:gd name="T2" fmla="*/ 184 w 184"/>
                  <a:gd name="T3" fmla="*/ 92 h 184"/>
                  <a:gd name="T4" fmla="*/ 173 w 184"/>
                  <a:gd name="T5" fmla="*/ 49 h 184"/>
                  <a:gd name="T6" fmla="*/ 171 w 184"/>
                  <a:gd name="T7" fmla="*/ 49 h 184"/>
                  <a:gd name="T8" fmla="*/ 170 w 184"/>
                  <a:gd name="T9" fmla="*/ 49 h 184"/>
                  <a:gd name="T10" fmla="*/ 158 w 184"/>
                  <a:gd name="T11" fmla="*/ 48 h 184"/>
                  <a:gd name="T12" fmla="*/ 149 w 184"/>
                  <a:gd name="T13" fmla="*/ 56 h 184"/>
                  <a:gd name="T14" fmla="*/ 160 w 184"/>
                  <a:gd name="T15" fmla="*/ 92 h 184"/>
                  <a:gd name="T16" fmla="*/ 92 w 184"/>
                  <a:gd name="T17" fmla="*/ 160 h 184"/>
                  <a:gd name="T18" fmla="*/ 24 w 184"/>
                  <a:gd name="T19" fmla="*/ 92 h 184"/>
                  <a:gd name="T20" fmla="*/ 92 w 184"/>
                  <a:gd name="T21" fmla="*/ 24 h 184"/>
                  <a:gd name="T22" fmla="*/ 128 w 184"/>
                  <a:gd name="T23" fmla="*/ 35 h 184"/>
                  <a:gd name="T24" fmla="*/ 135 w 184"/>
                  <a:gd name="T25" fmla="*/ 27 h 184"/>
                  <a:gd name="T26" fmla="*/ 134 w 184"/>
                  <a:gd name="T27" fmla="*/ 14 h 184"/>
                  <a:gd name="T28" fmla="*/ 134 w 184"/>
                  <a:gd name="T29" fmla="*/ 10 h 184"/>
                  <a:gd name="T30" fmla="*/ 92 w 184"/>
                  <a:gd name="T31" fmla="*/ 0 h 184"/>
                  <a:gd name="T32" fmla="*/ 0 w 184"/>
                  <a:gd name="T33" fmla="*/ 92 h 184"/>
                  <a:gd name="T34" fmla="*/ 92 w 184"/>
                  <a:gd name="T35" fmla="*/ 184 h 184"/>
                  <a:gd name="T36" fmla="*/ 92 w 184"/>
                  <a:gd name="T37" fmla="*/ 184 h 184"/>
                  <a:gd name="T38" fmla="*/ 92 w 184"/>
                  <a:gd name="T39" fmla="*/ 184 h 1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84" h="184">
                    <a:moveTo>
                      <a:pt x="92" y="184"/>
                    </a:moveTo>
                    <a:cubicBezTo>
                      <a:pt x="143" y="184"/>
                      <a:pt x="184" y="143"/>
                      <a:pt x="184" y="92"/>
                    </a:cubicBezTo>
                    <a:cubicBezTo>
                      <a:pt x="184" y="76"/>
                      <a:pt x="180" y="62"/>
                      <a:pt x="173" y="49"/>
                    </a:cubicBezTo>
                    <a:cubicBezTo>
                      <a:pt x="172" y="49"/>
                      <a:pt x="172" y="49"/>
                      <a:pt x="171" y="49"/>
                    </a:cubicBezTo>
                    <a:cubicBezTo>
                      <a:pt x="170" y="49"/>
                      <a:pt x="170" y="49"/>
                      <a:pt x="170" y="49"/>
                    </a:cubicBezTo>
                    <a:cubicBezTo>
                      <a:pt x="158" y="48"/>
                      <a:pt x="158" y="48"/>
                      <a:pt x="158" y="48"/>
                    </a:cubicBezTo>
                    <a:cubicBezTo>
                      <a:pt x="149" y="56"/>
                      <a:pt x="149" y="56"/>
                      <a:pt x="149" y="56"/>
                    </a:cubicBezTo>
                    <a:cubicBezTo>
                      <a:pt x="156" y="67"/>
                      <a:pt x="160" y="79"/>
                      <a:pt x="160" y="92"/>
                    </a:cubicBezTo>
                    <a:cubicBezTo>
                      <a:pt x="160" y="129"/>
                      <a:pt x="129" y="160"/>
                      <a:pt x="92" y="160"/>
                    </a:cubicBezTo>
                    <a:cubicBezTo>
                      <a:pt x="55" y="160"/>
                      <a:pt x="24" y="129"/>
                      <a:pt x="24" y="92"/>
                    </a:cubicBezTo>
                    <a:cubicBezTo>
                      <a:pt x="24" y="55"/>
                      <a:pt x="55" y="24"/>
                      <a:pt x="92" y="24"/>
                    </a:cubicBezTo>
                    <a:cubicBezTo>
                      <a:pt x="105" y="24"/>
                      <a:pt x="117" y="28"/>
                      <a:pt x="128" y="35"/>
                    </a:cubicBezTo>
                    <a:cubicBezTo>
                      <a:pt x="135" y="27"/>
                      <a:pt x="135" y="27"/>
                      <a:pt x="135" y="27"/>
                    </a:cubicBezTo>
                    <a:cubicBezTo>
                      <a:pt x="134" y="14"/>
                      <a:pt x="134" y="14"/>
                      <a:pt x="134" y="14"/>
                    </a:cubicBezTo>
                    <a:cubicBezTo>
                      <a:pt x="134" y="12"/>
                      <a:pt x="134" y="11"/>
                      <a:pt x="134" y="10"/>
                    </a:cubicBezTo>
                    <a:cubicBezTo>
                      <a:pt x="122" y="4"/>
                      <a:pt x="107" y="0"/>
                      <a:pt x="92" y="0"/>
                    </a:cubicBezTo>
                    <a:cubicBezTo>
                      <a:pt x="41" y="0"/>
                      <a:pt x="0" y="41"/>
                      <a:pt x="0" y="92"/>
                    </a:cubicBezTo>
                    <a:cubicBezTo>
                      <a:pt x="0" y="143"/>
                      <a:pt x="41" y="184"/>
                      <a:pt x="92" y="184"/>
                    </a:cubicBezTo>
                    <a:close/>
                    <a:moveTo>
                      <a:pt x="92" y="184"/>
                    </a:moveTo>
                    <a:cubicBezTo>
                      <a:pt x="92" y="184"/>
                      <a:pt x="92" y="184"/>
                      <a:pt x="92" y="18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3999" tIns="41999" rIns="83999" bIns="41999" numCol="1" anchor="t" anchorCtr="0" compatLnSpc="1"/>
              <a:lstStyle/>
              <a:p>
                <a:endParaRPr lang="zh-CN" altLang="en-US" sz="2025" dirty="0"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1" name="Freeform 51"/>
              <p:cNvSpPr>
                <a:spLocks noEditPoints="1"/>
              </p:cNvSpPr>
              <p:nvPr/>
            </p:nvSpPr>
            <p:spPr bwMode="auto">
              <a:xfrm>
                <a:off x="5724525" y="3633788"/>
                <a:ext cx="166688" cy="166688"/>
              </a:xfrm>
              <a:custGeom>
                <a:avLst/>
                <a:gdLst>
                  <a:gd name="T0" fmla="*/ 45 w 90"/>
                  <a:gd name="T1" fmla="*/ 21 h 90"/>
                  <a:gd name="T2" fmla="*/ 47 w 90"/>
                  <a:gd name="T3" fmla="*/ 21 h 90"/>
                  <a:gd name="T4" fmla="*/ 64 w 90"/>
                  <a:gd name="T5" fmla="*/ 4 h 90"/>
                  <a:gd name="T6" fmla="*/ 64 w 90"/>
                  <a:gd name="T7" fmla="*/ 4 h 90"/>
                  <a:gd name="T8" fmla="*/ 45 w 90"/>
                  <a:gd name="T9" fmla="*/ 0 h 90"/>
                  <a:gd name="T10" fmla="*/ 0 w 90"/>
                  <a:gd name="T11" fmla="*/ 45 h 90"/>
                  <a:gd name="T12" fmla="*/ 45 w 90"/>
                  <a:gd name="T13" fmla="*/ 90 h 90"/>
                  <a:gd name="T14" fmla="*/ 90 w 90"/>
                  <a:gd name="T15" fmla="*/ 45 h 90"/>
                  <a:gd name="T16" fmla="*/ 86 w 90"/>
                  <a:gd name="T17" fmla="*/ 26 h 90"/>
                  <a:gd name="T18" fmla="*/ 86 w 90"/>
                  <a:gd name="T19" fmla="*/ 26 h 90"/>
                  <a:gd name="T20" fmla="*/ 69 w 90"/>
                  <a:gd name="T21" fmla="*/ 43 h 90"/>
                  <a:gd name="T22" fmla="*/ 69 w 90"/>
                  <a:gd name="T23" fmla="*/ 45 h 90"/>
                  <a:gd name="T24" fmla="*/ 45 w 90"/>
                  <a:gd name="T25" fmla="*/ 69 h 90"/>
                  <a:gd name="T26" fmla="*/ 21 w 90"/>
                  <a:gd name="T27" fmla="*/ 45 h 90"/>
                  <a:gd name="T28" fmla="*/ 45 w 90"/>
                  <a:gd name="T29" fmla="*/ 21 h 90"/>
                  <a:gd name="T30" fmla="*/ 45 w 90"/>
                  <a:gd name="T31" fmla="*/ 21 h 90"/>
                  <a:gd name="T32" fmla="*/ 45 w 90"/>
                  <a:gd name="T33" fmla="*/ 21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90" h="90">
                    <a:moveTo>
                      <a:pt x="45" y="21"/>
                    </a:moveTo>
                    <a:cubicBezTo>
                      <a:pt x="46" y="21"/>
                      <a:pt x="46" y="21"/>
                      <a:pt x="47" y="21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64" y="4"/>
                      <a:pt x="64" y="4"/>
                      <a:pt x="64" y="4"/>
                    </a:cubicBezTo>
                    <a:cubicBezTo>
                      <a:pt x="58" y="1"/>
                      <a:pt x="52" y="0"/>
                      <a:pt x="45" y="0"/>
                    </a:cubicBezTo>
                    <a:cubicBezTo>
                      <a:pt x="20" y="0"/>
                      <a:pt x="0" y="20"/>
                      <a:pt x="0" y="45"/>
                    </a:cubicBezTo>
                    <a:cubicBezTo>
                      <a:pt x="0" y="70"/>
                      <a:pt x="20" y="90"/>
                      <a:pt x="45" y="90"/>
                    </a:cubicBezTo>
                    <a:cubicBezTo>
                      <a:pt x="70" y="90"/>
                      <a:pt x="90" y="70"/>
                      <a:pt x="90" y="45"/>
                    </a:cubicBezTo>
                    <a:cubicBezTo>
                      <a:pt x="90" y="38"/>
                      <a:pt x="89" y="32"/>
                      <a:pt x="86" y="26"/>
                    </a:cubicBezTo>
                    <a:cubicBezTo>
                      <a:pt x="86" y="26"/>
                      <a:pt x="86" y="26"/>
                      <a:pt x="86" y="26"/>
                    </a:cubicBezTo>
                    <a:cubicBezTo>
                      <a:pt x="69" y="43"/>
                      <a:pt x="69" y="43"/>
                      <a:pt x="69" y="43"/>
                    </a:cubicBezTo>
                    <a:cubicBezTo>
                      <a:pt x="69" y="44"/>
                      <a:pt x="69" y="44"/>
                      <a:pt x="69" y="45"/>
                    </a:cubicBezTo>
                    <a:cubicBezTo>
                      <a:pt x="69" y="58"/>
                      <a:pt x="58" y="69"/>
                      <a:pt x="45" y="69"/>
                    </a:cubicBezTo>
                    <a:cubicBezTo>
                      <a:pt x="32" y="69"/>
                      <a:pt x="21" y="58"/>
                      <a:pt x="21" y="45"/>
                    </a:cubicBezTo>
                    <a:cubicBezTo>
                      <a:pt x="21" y="32"/>
                      <a:pt x="32" y="21"/>
                      <a:pt x="45" y="21"/>
                    </a:cubicBezTo>
                    <a:close/>
                    <a:moveTo>
                      <a:pt x="45" y="21"/>
                    </a:moveTo>
                    <a:cubicBezTo>
                      <a:pt x="45" y="21"/>
                      <a:pt x="45" y="21"/>
                      <a:pt x="45" y="2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3999" tIns="41999" rIns="83999" bIns="41999" numCol="1" anchor="t" anchorCtr="0" compatLnSpc="1"/>
              <a:lstStyle/>
              <a:p>
                <a:endParaRPr lang="zh-CN" altLang="en-US" sz="2025" dirty="0"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  <p:sp>
            <p:nvSpPr>
              <p:cNvPr id="52" name="Freeform 52"/>
              <p:cNvSpPr>
                <a:spLocks noEditPoints="1"/>
              </p:cNvSpPr>
              <p:nvPr/>
            </p:nvSpPr>
            <p:spPr bwMode="auto">
              <a:xfrm>
                <a:off x="5824538" y="3511550"/>
                <a:ext cx="188913" cy="188913"/>
              </a:xfrm>
              <a:custGeom>
                <a:avLst/>
                <a:gdLst>
                  <a:gd name="T0" fmla="*/ 86 w 102"/>
                  <a:gd name="T1" fmla="*/ 28 h 102"/>
                  <a:gd name="T2" fmla="*/ 91 w 102"/>
                  <a:gd name="T3" fmla="*/ 23 h 102"/>
                  <a:gd name="T4" fmla="*/ 91 w 102"/>
                  <a:gd name="T5" fmla="*/ 14 h 102"/>
                  <a:gd name="T6" fmla="*/ 87 w 102"/>
                  <a:gd name="T7" fmla="*/ 11 h 102"/>
                  <a:gd name="T8" fmla="*/ 83 w 102"/>
                  <a:gd name="T9" fmla="*/ 9 h 102"/>
                  <a:gd name="T10" fmla="*/ 79 w 102"/>
                  <a:gd name="T11" fmla="*/ 11 h 102"/>
                  <a:gd name="T12" fmla="*/ 74 w 102"/>
                  <a:gd name="T13" fmla="*/ 17 h 102"/>
                  <a:gd name="T14" fmla="*/ 72 w 102"/>
                  <a:gd name="T15" fmla="*/ 2 h 102"/>
                  <a:gd name="T16" fmla="*/ 70 w 102"/>
                  <a:gd name="T17" fmla="*/ 0 h 102"/>
                  <a:gd name="T18" fmla="*/ 69 w 102"/>
                  <a:gd name="T19" fmla="*/ 0 h 102"/>
                  <a:gd name="T20" fmla="*/ 47 w 102"/>
                  <a:gd name="T21" fmla="*/ 23 h 102"/>
                  <a:gd name="T22" fmla="*/ 44 w 102"/>
                  <a:gd name="T23" fmla="*/ 30 h 102"/>
                  <a:gd name="T24" fmla="*/ 44 w 102"/>
                  <a:gd name="T25" fmla="*/ 31 h 102"/>
                  <a:gd name="T26" fmla="*/ 45 w 102"/>
                  <a:gd name="T27" fmla="*/ 45 h 102"/>
                  <a:gd name="T28" fmla="*/ 37 w 102"/>
                  <a:gd name="T29" fmla="*/ 53 h 102"/>
                  <a:gd name="T30" fmla="*/ 22 w 102"/>
                  <a:gd name="T31" fmla="*/ 68 h 102"/>
                  <a:gd name="T32" fmla="*/ 22 w 102"/>
                  <a:gd name="T33" fmla="*/ 68 h 102"/>
                  <a:gd name="T34" fmla="*/ 8 w 102"/>
                  <a:gd name="T35" fmla="*/ 82 h 102"/>
                  <a:gd name="T36" fmla="*/ 2 w 102"/>
                  <a:gd name="T37" fmla="*/ 89 h 102"/>
                  <a:gd name="T38" fmla="*/ 0 w 102"/>
                  <a:gd name="T39" fmla="*/ 92 h 102"/>
                  <a:gd name="T40" fmla="*/ 0 w 102"/>
                  <a:gd name="T41" fmla="*/ 97 h 102"/>
                  <a:gd name="T42" fmla="*/ 5 w 102"/>
                  <a:gd name="T43" fmla="*/ 102 h 102"/>
                  <a:gd name="T44" fmla="*/ 5 w 102"/>
                  <a:gd name="T45" fmla="*/ 102 h 102"/>
                  <a:gd name="T46" fmla="*/ 10 w 102"/>
                  <a:gd name="T47" fmla="*/ 102 h 102"/>
                  <a:gd name="T48" fmla="*/ 13 w 102"/>
                  <a:gd name="T49" fmla="*/ 100 h 102"/>
                  <a:gd name="T50" fmla="*/ 57 w 102"/>
                  <a:gd name="T51" fmla="*/ 56 h 102"/>
                  <a:gd name="T52" fmla="*/ 70 w 102"/>
                  <a:gd name="T53" fmla="*/ 57 h 102"/>
                  <a:gd name="T54" fmla="*/ 71 w 102"/>
                  <a:gd name="T55" fmla="*/ 57 h 102"/>
                  <a:gd name="T56" fmla="*/ 71 w 102"/>
                  <a:gd name="T57" fmla="*/ 57 h 102"/>
                  <a:gd name="T58" fmla="*/ 78 w 102"/>
                  <a:gd name="T59" fmla="*/ 54 h 102"/>
                  <a:gd name="T60" fmla="*/ 101 w 102"/>
                  <a:gd name="T61" fmla="*/ 32 h 102"/>
                  <a:gd name="T62" fmla="*/ 100 w 102"/>
                  <a:gd name="T63" fmla="*/ 29 h 102"/>
                  <a:gd name="T64" fmla="*/ 86 w 102"/>
                  <a:gd name="T65" fmla="*/ 28 h 102"/>
                  <a:gd name="T66" fmla="*/ 86 w 102"/>
                  <a:gd name="T67" fmla="*/ 28 h 102"/>
                  <a:gd name="T68" fmla="*/ 86 w 102"/>
                  <a:gd name="T69" fmla="*/ 28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02" h="102">
                    <a:moveTo>
                      <a:pt x="86" y="28"/>
                    </a:moveTo>
                    <a:cubicBezTo>
                      <a:pt x="91" y="23"/>
                      <a:pt x="91" y="23"/>
                      <a:pt x="91" y="23"/>
                    </a:cubicBezTo>
                    <a:cubicBezTo>
                      <a:pt x="93" y="20"/>
                      <a:pt x="93" y="17"/>
                      <a:pt x="91" y="14"/>
                    </a:cubicBezTo>
                    <a:cubicBezTo>
                      <a:pt x="87" y="11"/>
                      <a:pt x="87" y="11"/>
                      <a:pt x="87" y="11"/>
                    </a:cubicBezTo>
                    <a:cubicBezTo>
                      <a:pt x="86" y="10"/>
                      <a:pt x="85" y="9"/>
                      <a:pt x="83" y="9"/>
                    </a:cubicBezTo>
                    <a:cubicBezTo>
                      <a:pt x="82" y="9"/>
                      <a:pt x="80" y="10"/>
                      <a:pt x="79" y="11"/>
                    </a:cubicBezTo>
                    <a:cubicBezTo>
                      <a:pt x="74" y="17"/>
                      <a:pt x="74" y="17"/>
                      <a:pt x="74" y="17"/>
                    </a:cubicBezTo>
                    <a:cubicBezTo>
                      <a:pt x="72" y="2"/>
                      <a:pt x="72" y="2"/>
                      <a:pt x="72" y="2"/>
                    </a:cubicBezTo>
                    <a:cubicBezTo>
                      <a:pt x="72" y="0"/>
                      <a:pt x="71" y="0"/>
                      <a:pt x="70" y="0"/>
                    </a:cubicBezTo>
                    <a:cubicBezTo>
                      <a:pt x="70" y="0"/>
                      <a:pt x="69" y="0"/>
                      <a:pt x="69" y="0"/>
                    </a:cubicBezTo>
                    <a:cubicBezTo>
                      <a:pt x="47" y="23"/>
                      <a:pt x="47" y="23"/>
                      <a:pt x="47" y="23"/>
                    </a:cubicBezTo>
                    <a:cubicBezTo>
                      <a:pt x="45" y="25"/>
                      <a:pt x="44" y="28"/>
                      <a:pt x="44" y="30"/>
                    </a:cubicBezTo>
                    <a:cubicBezTo>
                      <a:pt x="44" y="31"/>
                      <a:pt x="44" y="31"/>
                      <a:pt x="44" y="31"/>
                    </a:cubicBezTo>
                    <a:cubicBezTo>
                      <a:pt x="45" y="45"/>
                      <a:pt x="45" y="45"/>
                      <a:pt x="45" y="45"/>
                    </a:cubicBezTo>
                    <a:cubicBezTo>
                      <a:pt x="37" y="53"/>
                      <a:pt x="37" y="53"/>
                      <a:pt x="37" y="53"/>
                    </a:cubicBezTo>
                    <a:cubicBezTo>
                      <a:pt x="22" y="68"/>
                      <a:pt x="22" y="68"/>
                      <a:pt x="22" y="68"/>
                    </a:cubicBezTo>
                    <a:cubicBezTo>
                      <a:pt x="22" y="68"/>
                      <a:pt x="22" y="68"/>
                      <a:pt x="22" y="68"/>
                    </a:cubicBezTo>
                    <a:cubicBezTo>
                      <a:pt x="8" y="82"/>
                      <a:pt x="8" y="82"/>
                      <a:pt x="8" y="82"/>
                    </a:cubicBezTo>
                    <a:cubicBezTo>
                      <a:pt x="2" y="89"/>
                      <a:pt x="2" y="89"/>
                      <a:pt x="2" y="89"/>
                    </a:cubicBezTo>
                    <a:cubicBezTo>
                      <a:pt x="1" y="90"/>
                      <a:pt x="0" y="91"/>
                      <a:pt x="0" y="92"/>
                    </a:cubicBezTo>
                    <a:cubicBezTo>
                      <a:pt x="0" y="97"/>
                      <a:pt x="0" y="97"/>
                      <a:pt x="0" y="97"/>
                    </a:cubicBezTo>
                    <a:cubicBezTo>
                      <a:pt x="0" y="100"/>
                      <a:pt x="2" y="102"/>
                      <a:pt x="5" y="102"/>
                    </a:cubicBezTo>
                    <a:cubicBezTo>
                      <a:pt x="5" y="102"/>
                      <a:pt x="5" y="102"/>
                      <a:pt x="5" y="102"/>
                    </a:cubicBezTo>
                    <a:cubicBezTo>
                      <a:pt x="10" y="102"/>
                      <a:pt x="10" y="102"/>
                      <a:pt x="10" y="102"/>
                    </a:cubicBezTo>
                    <a:cubicBezTo>
                      <a:pt x="11" y="102"/>
                      <a:pt x="12" y="101"/>
                      <a:pt x="13" y="100"/>
                    </a:cubicBezTo>
                    <a:cubicBezTo>
                      <a:pt x="57" y="56"/>
                      <a:pt x="57" y="56"/>
                      <a:pt x="57" y="56"/>
                    </a:cubicBezTo>
                    <a:cubicBezTo>
                      <a:pt x="70" y="57"/>
                      <a:pt x="70" y="57"/>
                      <a:pt x="70" y="57"/>
                    </a:cubicBezTo>
                    <a:cubicBezTo>
                      <a:pt x="71" y="57"/>
                      <a:pt x="71" y="57"/>
                      <a:pt x="71" y="57"/>
                    </a:cubicBezTo>
                    <a:cubicBezTo>
                      <a:pt x="71" y="57"/>
                      <a:pt x="71" y="57"/>
                      <a:pt x="71" y="57"/>
                    </a:cubicBezTo>
                    <a:cubicBezTo>
                      <a:pt x="74" y="57"/>
                      <a:pt x="77" y="56"/>
                      <a:pt x="78" y="54"/>
                    </a:cubicBezTo>
                    <a:cubicBezTo>
                      <a:pt x="101" y="32"/>
                      <a:pt x="101" y="32"/>
                      <a:pt x="101" y="32"/>
                    </a:cubicBezTo>
                    <a:cubicBezTo>
                      <a:pt x="102" y="31"/>
                      <a:pt x="101" y="29"/>
                      <a:pt x="100" y="29"/>
                    </a:cubicBezTo>
                    <a:lnTo>
                      <a:pt x="86" y="28"/>
                    </a:lnTo>
                    <a:close/>
                    <a:moveTo>
                      <a:pt x="86" y="28"/>
                    </a:moveTo>
                    <a:cubicBezTo>
                      <a:pt x="86" y="28"/>
                      <a:pt x="86" y="28"/>
                      <a:pt x="86" y="28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83999" tIns="41999" rIns="83999" bIns="41999" numCol="1" anchor="t" anchorCtr="0" compatLnSpc="1"/>
              <a:lstStyle/>
              <a:p>
                <a:endParaRPr lang="zh-CN" altLang="en-US" sz="2025" dirty="0">
                  <a:latin typeface="思源黑体" panose="020B0500000000000000" pitchFamily="34" charset="-122"/>
                  <a:ea typeface="思源黑体" panose="020B0500000000000000" pitchFamily="34" charset="-122"/>
                </a:endParaRPr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5089483" y="1692322"/>
            <a:ext cx="5919303" cy="1203337"/>
            <a:chOff x="5087888" y="1678834"/>
            <a:chExt cx="6443692" cy="1309940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54" name="任意多边形 53"/>
            <p:cNvSpPr/>
            <p:nvPr/>
          </p:nvSpPr>
          <p:spPr>
            <a:xfrm rot="16200000" flipH="1">
              <a:off x="7654764" y="-888042"/>
              <a:ext cx="1309939" cy="6443692"/>
            </a:xfrm>
            <a:custGeom>
              <a:avLst/>
              <a:gdLst>
                <a:gd name="connsiteX0" fmla="*/ 1632490 w 1632490"/>
                <a:gd name="connsiteY0" fmla="*/ 7785467 h 8030341"/>
                <a:gd name="connsiteX1" fmla="*/ 1632490 w 1632490"/>
                <a:gd name="connsiteY1" fmla="*/ 244875 h 8030341"/>
                <a:gd name="connsiteX2" fmla="*/ 816246 w 1632490"/>
                <a:gd name="connsiteY2" fmla="*/ 0 h 8030341"/>
                <a:gd name="connsiteX3" fmla="*/ 1 w 1632490"/>
                <a:gd name="connsiteY3" fmla="*/ 244875 h 8030341"/>
                <a:gd name="connsiteX4" fmla="*/ 1 w 1632490"/>
                <a:gd name="connsiteY4" fmla="*/ 6297784 h 8030341"/>
                <a:gd name="connsiteX5" fmla="*/ 0 w 1632490"/>
                <a:gd name="connsiteY5" fmla="*/ 6297785 h 8030341"/>
                <a:gd name="connsiteX6" fmla="*/ 1 w 1632490"/>
                <a:gd name="connsiteY6" fmla="*/ 6297785 h 8030341"/>
                <a:gd name="connsiteX7" fmla="*/ 1 w 1632490"/>
                <a:gd name="connsiteY7" fmla="*/ 6297785 h 8030341"/>
                <a:gd name="connsiteX8" fmla="*/ 0 w 1632490"/>
                <a:gd name="connsiteY8" fmla="*/ 6297785 h 8030341"/>
                <a:gd name="connsiteX9" fmla="*/ 0 w 1632490"/>
                <a:gd name="connsiteY9" fmla="*/ 7785468 h 8030341"/>
                <a:gd name="connsiteX10" fmla="*/ 816246 w 1632490"/>
                <a:gd name="connsiteY10" fmla="*/ 8030341 h 8030341"/>
                <a:gd name="connsiteX11" fmla="*/ 1632490 w 1632490"/>
                <a:gd name="connsiteY11" fmla="*/ 7785468 h 8030341"/>
                <a:gd name="connsiteX12" fmla="*/ 1632490 w 1632490"/>
                <a:gd name="connsiteY12" fmla="*/ 7785467 h 8030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2490" h="8030341">
                  <a:moveTo>
                    <a:pt x="1632490" y="7785467"/>
                  </a:moveTo>
                  <a:lnTo>
                    <a:pt x="1632490" y="244875"/>
                  </a:lnTo>
                  <a:lnTo>
                    <a:pt x="816246" y="0"/>
                  </a:lnTo>
                  <a:lnTo>
                    <a:pt x="1" y="244875"/>
                  </a:lnTo>
                  <a:lnTo>
                    <a:pt x="1" y="6297784"/>
                  </a:lnTo>
                  <a:lnTo>
                    <a:pt x="0" y="6297785"/>
                  </a:lnTo>
                  <a:lnTo>
                    <a:pt x="1" y="6297785"/>
                  </a:lnTo>
                  <a:lnTo>
                    <a:pt x="1" y="6297785"/>
                  </a:lnTo>
                  <a:lnTo>
                    <a:pt x="0" y="6297785"/>
                  </a:lnTo>
                  <a:lnTo>
                    <a:pt x="0" y="7785468"/>
                  </a:lnTo>
                  <a:lnTo>
                    <a:pt x="816246" y="8030341"/>
                  </a:lnTo>
                  <a:lnTo>
                    <a:pt x="1632490" y="7785468"/>
                  </a:lnTo>
                  <a:lnTo>
                    <a:pt x="1632490" y="77854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5" name="任意多边形 54"/>
            <p:cNvSpPr/>
            <p:nvPr/>
          </p:nvSpPr>
          <p:spPr>
            <a:xfrm rot="16200000" flipH="1">
              <a:off x="4701629" y="2065096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6" name="TextBox 13"/>
            <p:cNvSpPr txBox="1"/>
            <p:nvPr/>
          </p:nvSpPr>
          <p:spPr>
            <a:xfrm>
              <a:off x="6579852" y="2323302"/>
              <a:ext cx="4086178" cy="4824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点击输入您的文字内容，用简洁的文字进行阐述，详细内容应在演说过程中用语言来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表达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7" name="TextBox 14"/>
            <p:cNvSpPr txBox="1"/>
            <p:nvPr/>
          </p:nvSpPr>
          <p:spPr>
            <a:xfrm>
              <a:off x="6579852" y="1906807"/>
              <a:ext cx="1907445" cy="3385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020" b="1" dirty="0" smtClean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岗位工作概述</a:t>
              </a:r>
              <a:endParaRPr lang="zh-CN" altLang="en-US" sz="202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8" name="任意多边形 57"/>
            <p:cNvSpPr/>
            <p:nvPr/>
          </p:nvSpPr>
          <p:spPr>
            <a:xfrm rot="5400000">
              <a:off x="10607902" y="2065096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59" name="TextBox 8"/>
            <p:cNvSpPr txBox="1"/>
            <p:nvPr/>
          </p:nvSpPr>
          <p:spPr>
            <a:xfrm>
              <a:off x="5840330" y="2026027"/>
              <a:ext cx="568874" cy="6155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7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01</a:t>
              </a:r>
              <a:endParaRPr lang="zh-CN" altLang="en-US" sz="3675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089483" y="3341109"/>
            <a:ext cx="5919303" cy="1203337"/>
            <a:chOff x="5087888" y="3098059"/>
            <a:chExt cx="6443692" cy="1309940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61" name="任意多边形 60"/>
            <p:cNvSpPr/>
            <p:nvPr/>
          </p:nvSpPr>
          <p:spPr>
            <a:xfrm rot="16200000" flipH="1">
              <a:off x="7654764" y="531183"/>
              <a:ext cx="1309939" cy="6443692"/>
            </a:xfrm>
            <a:custGeom>
              <a:avLst/>
              <a:gdLst>
                <a:gd name="connsiteX0" fmla="*/ 1632490 w 1632490"/>
                <a:gd name="connsiteY0" fmla="*/ 7785467 h 8030341"/>
                <a:gd name="connsiteX1" fmla="*/ 1632490 w 1632490"/>
                <a:gd name="connsiteY1" fmla="*/ 244875 h 8030341"/>
                <a:gd name="connsiteX2" fmla="*/ 816246 w 1632490"/>
                <a:gd name="connsiteY2" fmla="*/ 0 h 8030341"/>
                <a:gd name="connsiteX3" fmla="*/ 1 w 1632490"/>
                <a:gd name="connsiteY3" fmla="*/ 244875 h 8030341"/>
                <a:gd name="connsiteX4" fmla="*/ 1 w 1632490"/>
                <a:gd name="connsiteY4" fmla="*/ 6297784 h 8030341"/>
                <a:gd name="connsiteX5" fmla="*/ 0 w 1632490"/>
                <a:gd name="connsiteY5" fmla="*/ 6297785 h 8030341"/>
                <a:gd name="connsiteX6" fmla="*/ 1 w 1632490"/>
                <a:gd name="connsiteY6" fmla="*/ 6297785 h 8030341"/>
                <a:gd name="connsiteX7" fmla="*/ 1 w 1632490"/>
                <a:gd name="connsiteY7" fmla="*/ 6297785 h 8030341"/>
                <a:gd name="connsiteX8" fmla="*/ 0 w 1632490"/>
                <a:gd name="connsiteY8" fmla="*/ 6297785 h 8030341"/>
                <a:gd name="connsiteX9" fmla="*/ 0 w 1632490"/>
                <a:gd name="connsiteY9" fmla="*/ 7785468 h 8030341"/>
                <a:gd name="connsiteX10" fmla="*/ 816246 w 1632490"/>
                <a:gd name="connsiteY10" fmla="*/ 8030341 h 8030341"/>
                <a:gd name="connsiteX11" fmla="*/ 1632490 w 1632490"/>
                <a:gd name="connsiteY11" fmla="*/ 7785468 h 8030341"/>
                <a:gd name="connsiteX12" fmla="*/ 1632490 w 1632490"/>
                <a:gd name="connsiteY12" fmla="*/ 7785467 h 8030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2490" h="8030341">
                  <a:moveTo>
                    <a:pt x="1632490" y="7785467"/>
                  </a:moveTo>
                  <a:lnTo>
                    <a:pt x="1632490" y="244875"/>
                  </a:lnTo>
                  <a:lnTo>
                    <a:pt x="816246" y="0"/>
                  </a:lnTo>
                  <a:lnTo>
                    <a:pt x="1" y="244875"/>
                  </a:lnTo>
                  <a:lnTo>
                    <a:pt x="1" y="6297784"/>
                  </a:lnTo>
                  <a:lnTo>
                    <a:pt x="0" y="6297785"/>
                  </a:lnTo>
                  <a:lnTo>
                    <a:pt x="1" y="6297785"/>
                  </a:lnTo>
                  <a:lnTo>
                    <a:pt x="1" y="6297785"/>
                  </a:lnTo>
                  <a:lnTo>
                    <a:pt x="0" y="6297785"/>
                  </a:lnTo>
                  <a:lnTo>
                    <a:pt x="0" y="7785468"/>
                  </a:lnTo>
                  <a:lnTo>
                    <a:pt x="816246" y="8030341"/>
                  </a:lnTo>
                  <a:lnTo>
                    <a:pt x="1632490" y="7785468"/>
                  </a:lnTo>
                  <a:lnTo>
                    <a:pt x="1632490" y="77854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2" name="任意多边形 61"/>
            <p:cNvSpPr/>
            <p:nvPr/>
          </p:nvSpPr>
          <p:spPr>
            <a:xfrm rot="16200000" flipH="1">
              <a:off x="4701629" y="3484321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3" name="任意多边形 62"/>
            <p:cNvSpPr/>
            <p:nvPr/>
          </p:nvSpPr>
          <p:spPr>
            <a:xfrm rot="5400000">
              <a:off x="10607902" y="3484321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B6463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4" name="TextBox 8"/>
            <p:cNvSpPr txBox="1"/>
            <p:nvPr/>
          </p:nvSpPr>
          <p:spPr>
            <a:xfrm>
              <a:off x="5840330" y="3442053"/>
              <a:ext cx="568874" cy="6155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7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02</a:t>
              </a:r>
              <a:endParaRPr lang="zh-CN" altLang="en-US" sz="3675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5" name="TextBox 13"/>
            <p:cNvSpPr txBox="1"/>
            <p:nvPr/>
          </p:nvSpPr>
          <p:spPr>
            <a:xfrm>
              <a:off x="6581738" y="3726074"/>
              <a:ext cx="4084293" cy="4824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点击输入您的文字内容，用简洁的文字进行阐述，详细内容应在演说过程中用语言来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表达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6" name="TextBox 14"/>
            <p:cNvSpPr txBox="1"/>
            <p:nvPr/>
          </p:nvSpPr>
          <p:spPr>
            <a:xfrm>
              <a:off x="6581738" y="3309578"/>
              <a:ext cx="1907445" cy="3385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02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岗位工作概述</a:t>
              </a:r>
              <a:endParaRPr lang="zh-CN" altLang="en-US" sz="202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5089483" y="5007148"/>
            <a:ext cx="5919303" cy="1203337"/>
            <a:chOff x="5087888" y="4517284"/>
            <a:chExt cx="6443692" cy="1309940"/>
          </a:xfrm>
          <a:effectLst>
            <a:outerShdw blurRad="101600" dist="38100" dir="2700000" algn="tl" rotWithShape="0">
              <a:prstClr val="black">
                <a:alpha val="15000"/>
              </a:prstClr>
            </a:outerShdw>
          </a:effectLst>
        </p:grpSpPr>
        <p:sp>
          <p:nvSpPr>
            <p:cNvPr id="68" name="任意多边形 67"/>
            <p:cNvSpPr/>
            <p:nvPr/>
          </p:nvSpPr>
          <p:spPr>
            <a:xfrm rot="16200000" flipH="1">
              <a:off x="7654764" y="1950408"/>
              <a:ext cx="1309939" cy="6443692"/>
            </a:xfrm>
            <a:custGeom>
              <a:avLst/>
              <a:gdLst>
                <a:gd name="connsiteX0" fmla="*/ 1632490 w 1632490"/>
                <a:gd name="connsiteY0" fmla="*/ 7785467 h 8030341"/>
                <a:gd name="connsiteX1" fmla="*/ 1632490 w 1632490"/>
                <a:gd name="connsiteY1" fmla="*/ 244875 h 8030341"/>
                <a:gd name="connsiteX2" fmla="*/ 816246 w 1632490"/>
                <a:gd name="connsiteY2" fmla="*/ 0 h 8030341"/>
                <a:gd name="connsiteX3" fmla="*/ 1 w 1632490"/>
                <a:gd name="connsiteY3" fmla="*/ 244875 h 8030341"/>
                <a:gd name="connsiteX4" fmla="*/ 1 w 1632490"/>
                <a:gd name="connsiteY4" fmla="*/ 6297784 h 8030341"/>
                <a:gd name="connsiteX5" fmla="*/ 0 w 1632490"/>
                <a:gd name="connsiteY5" fmla="*/ 6297785 h 8030341"/>
                <a:gd name="connsiteX6" fmla="*/ 1 w 1632490"/>
                <a:gd name="connsiteY6" fmla="*/ 6297785 h 8030341"/>
                <a:gd name="connsiteX7" fmla="*/ 1 w 1632490"/>
                <a:gd name="connsiteY7" fmla="*/ 6297785 h 8030341"/>
                <a:gd name="connsiteX8" fmla="*/ 0 w 1632490"/>
                <a:gd name="connsiteY8" fmla="*/ 6297785 h 8030341"/>
                <a:gd name="connsiteX9" fmla="*/ 0 w 1632490"/>
                <a:gd name="connsiteY9" fmla="*/ 7785468 h 8030341"/>
                <a:gd name="connsiteX10" fmla="*/ 816246 w 1632490"/>
                <a:gd name="connsiteY10" fmla="*/ 8030341 h 8030341"/>
                <a:gd name="connsiteX11" fmla="*/ 1632490 w 1632490"/>
                <a:gd name="connsiteY11" fmla="*/ 7785468 h 8030341"/>
                <a:gd name="connsiteX12" fmla="*/ 1632490 w 1632490"/>
                <a:gd name="connsiteY12" fmla="*/ 7785467 h 8030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32490" h="8030341">
                  <a:moveTo>
                    <a:pt x="1632490" y="7785467"/>
                  </a:moveTo>
                  <a:lnTo>
                    <a:pt x="1632490" y="244875"/>
                  </a:lnTo>
                  <a:lnTo>
                    <a:pt x="816246" y="0"/>
                  </a:lnTo>
                  <a:lnTo>
                    <a:pt x="1" y="244875"/>
                  </a:lnTo>
                  <a:lnTo>
                    <a:pt x="1" y="6297784"/>
                  </a:lnTo>
                  <a:lnTo>
                    <a:pt x="0" y="6297785"/>
                  </a:lnTo>
                  <a:lnTo>
                    <a:pt x="1" y="6297785"/>
                  </a:lnTo>
                  <a:lnTo>
                    <a:pt x="1" y="6297785"/>
                  </a:lnTo>
                  <a:lnTo>
                    <a:pt x="0" y="6297785"/>
                  </a:lnTo>
                  <a:lnTo>
                    <a:pt x="0" y="7785468"/>
                  </a:lnTo>
                  <a:lnTo>
                    <a:pt x="816246" y="8030341"/>
                  </a:lnTo>
                  <a:lnTo>
                    <a:pt x="1632490" y="7785468"/>
                  </a:lnTo>
                  <a:lnTo>
                    <a:pt x="1632490" y="778546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69" name="任意多边形 68"/>
            <p:cNvSpPr/>
            <p:nvPr/>
          </p:nvSpPr>
          <p:spPr>
            <a:xfrm rot="16200000" flipH="1">
              <a:off x="4701629" y="4903546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0" name="任意多边形 69"/>
            <p:cNvSpPr/>
            <p:nvPr/>
          </p:nvSpPr>
          <p:spPr>
            <a:xfrm rot="5400000">
              <a:off x="10607902" y="4903546"/>
              <a:ext cx="1309938" cy="537418"/>
            </a:xfrm>
            <a:custGeom>
              <a:avLst/>
              <a:gdLst>
                <a:gd name="connsiteX0" fmla="*/ 1632489 w 1632489"/>
                <a:gd name="connsiteY0" fmla="*/ 244873 h 669748"/>
                <a:gd name="connsiteX1" fmla="*/ 816245 w 1632489"/>
                <a:gd name="connsiteY1" fmla="*/ 0 h 669748"/>
                <a:gd name="connsiteX2" fmla="*/ 0 w 1632489"/>
                <a:gd name="connsiteY2" fmla="*/ 244873 h 669748"/>
                <a:gd name="connsiteX3" fmla="*/ 1632489 w 1632489"/>
                <a:gd name="connsiteY3" fmla="*/ 648921 h 669748"/>
                <a:gd name="connsiteX4" fmla="*/ 1632489 w 1632489"/>
                <a:gd name="connsiteY4" fmla="*/ 244874 h 669748"/>
                <a:gd name="connsiteX5" fmla="*/ 0 w 1632489"/>
                <a:gd name="connsiteY5" fmla="*/ 244874 h 669748"/>
                <a:gd name="connsiteX6" fmla="*/ 0 w 1632489"/>
                <a:gd name="connsiteY6" fmla="*/ 648921 h 669748"/>
                <a:gd name="connsiteX7" fmla="*/ 816246 w 1632489"/>
                <a:gd name="connsiteY7" fmla="*/ 404048 h 669748"/>
                <a:gd name="connsiteX8" fmla="*/ 1632489 w 1632489"/>
                <a:gd name="connsiteY8" fmla="*/ 669748 h 669748"/>
                <a:gd name="connsiteX9" fmla="*/ 1632489 w 1632489"/>
                <a:gd name="connsiteY9" fmla="*/ 669747 h 669748"/>
                <a:gd name="connsiteX10" fmla="*/ 0 w 1632489"/>
                <a:gd name="connsiteY10" fmla="*/ 669747 h 669748"/>
                <a:gd name="connsiteX11" fmla="*/ 0 w 1632489"/>
                <a:gd name="connsiteY11" fmla="*/ 669748 h 669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2489" h="669748">
                  <a:moveTo>
                    <a:pt x="1632489" y="244873"/>
                  </a:moveTo>
                  <a:lnTo>
                    <a:pt x="816245" y="0"/>
                  </a:lnTo>
                  <a:lnTo>
                    <a:pt x="0" y="244873"/>
                  </a:lnTo>
                  <a:close/>
                  <a:moveTo>
                    <a:pt x="1632489" y="648921"/>
                  </a:moveTo>
                  <a:lnTo>
                    <a:pt x="1632489" y="244874"/>
                  </a:lnTo>
                  <a:lnTo>
                    <a:pt x="0" y="244874"/>
                  </a:lnTo>
                  <a:lnTo>
                    <a:pt x="0" y="648921"/>
                  </a:lnTo>
                  <a:lnTo>
                    <a:pt x="816246" y="404048"/>
                  </a:lnTo>
                  <a:close/>
                  <a:moveTo>
                    <a:pt x="1632489" y="669748"/>
                  </a:moveTo>
                  <a:lnTo>
                    <a:pt x="1632489" y="669747"/>
                  </a:lnTo>
                  <a:lnTo>
                    <a:pt x="0" y="669747"/>
                  </a:lnTo>
                  <a:lnTo>
                    <a:pt x="0" y="669748"/>
                  </a:lnTo>
                  <a:close/>
                </a:path>
              </a:pathLst>
            </a:custGeom>
            <a:solidFill>
              <a:srgbClr val="274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2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1" name="TextBox 8"/>
            <p:cNvSpPr txBox="1"/>
            <p:nvPr/>
          </p:nvSpPr>
          <p:spPr>
            <a:xfrm>
              <a:off x="5839418" y="4864477"/>
              <a:ext cx="568874" cy="6155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3675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03</a:t>
              </a:r>
              <a:endParaRPr lang="zh-CN" altLang="en-US" sz="3675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2" name="TextBox 13"/>
            <p:cNvSpPr txBox="1"/>
            <p:nvPr/>
          </p:nvSpPr>
          <p:spPr>
            <a:xfrm>
              <a:off x="6612602" y="5160020"/>
              <a:ext cx="4053429" cy="4824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点击输入您的文字内容，用简洁的文字进行阐述，详细内容应在演说过程中用语言来</a:t>
              </a:r>
              <a:r>
                <a:rPr lang="zh-CN" altLang="en-US" sz="1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表达</a:t>
              </a: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73" name="TextBox 14"/>
            <p:cNvSpPr txBox="1"/>
            <p:nvPr/>
          </p:nvSpPr>
          <p:spPr>
            <a:xfrm>
              <a:off x="6612602" y="4743524"/>
              <a:ext cx="1907445" cy="3385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zh-CN" altLang="en-US" sz="2020"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岗位工作概述</a:t>
              </a:r>
              <a:endParaRPr lang="zh-CN" altLang="en-US" sz="2020" b="1" dirty="0">
                <a:solidFill>
                  <a:schemeClr val="tx1">
                    <a:lumMod val="95000"/>
                    <a:lumOff val="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6" presetClass="entr" presetSubtype="2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6" presetClass="entr" presetSubtype="21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6049062" y="0"/>
            <a:ext cx="0" cy="442795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553227" y="1693179"/>
            <a:ext cx="3696873" cy="2066794"/>
          </a:xfrm>
          <a:prstGeom prst="rect">
            <a:avLst/>
          </a:pr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734903" y="1665005"/>
            <a:ext cx="628319" cy="641949"/>
          </a:xfrm>
          <a:prstGeom prst="rect">
            <a:avLst/>
          </a:prstGeom>
          <a:solidFill>
            <a:srgbClr val="B6463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思源黑体" panose="020B0500000000000000" pitchFamily="34" charset="-122"/>
                <a:ea typeface="思源黑体" panose="020B0500000000000000" pitchFamily="34" charset="-122"/>
              </a:rPr>
              <a:t>03</a:t>
            </a:r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5" name="TextBox 39"/>
          <p:cNvSpPr txBox="1"/>
          <p:nvPr/>
        </p:nvSpPr>
        <p:spPr>
          <a:xfrm>
            <a:off x="6792106" y="1665005"/>
            <a:ext cx="16414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岗位：视觉设计师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2023.07-2023.10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6" name="TextBox 40"/>
          <p:cNvSpPr txBox="1"/>
          <p:nvPr/>
        </p:nvSpPr>
        <p:spPr>
          <a:xfrm>
            <a:off x="6795901" y="2393888"/>
            <a:ext cx="3227993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您的内容打在这里，或者通过只保留文字。您的内容打在这里复制您的文，在此框中选择粘贴，并选择只保留文字。您的内容打在这里，或者通过通过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34903" y="4423382"/>
            <a:ext cx="628319" cy="641949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>
                <a:latin typeface="思源黑体" panose="020B0500000000000000" pitchFamily="34" charset="-122"/>
                <a:ea typeface="思源黑体" panose="020B0500000000000000" pitchFamily="34" charset="-122"/>
              </a:rPr>
              <a:t>04</a:t>
            </a:r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42210" y="4423382"/>
            <a:ext cx="3696873" cy="2066794"/>
          </a:xfrm>
          <a:prstGeom prst="rect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9558" b="-9558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TextBox 39"/>
          <p:cNvSpPr txBox="1"/>
          <p:nvPr/>
        </p:nvSpPr>
        <p:spPr>
          <a:xfrm>
            <a:off x="3610050" y="4417489"/>
            <a:ext cx="1641475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defPPr>
              <a:defRPr lang="zh-CN"/>
            </a:defPPr>
            <a:lvl1pPr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algn="r">
              <a:lnSpc>
                <a:spcPct val="150000"/>
              </a:lnSpc>
            </a:pPr>
            <a:r>
              <a:rPr lang="zh-CN" alt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岗位：视觉设计师</a:t>
            </a:r>
            <a:endParaRPr lang="zh-CN" altLang="en-US" sz="16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2023.07-2023.10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TextBox 40"/>
          <p:cNvSpPr txBox="1"/>
          <p:nvPr/>
        </p:nvSpPr>
        <p:spPr>
          <a:xfrm>
            <a:off x="1915064" y="5124091"/>
            <a:ext cx="3324904" cy="6924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800"/>
              </a:lnSpc>
              <a:spcBef>
                <a:spcPts val="1200"/>
              </a:spcBef>
              <a:defRPr sz="1100">
                <a:solidFill>
                  <a:schemeClr val="tx1">
                    <a:lumMod val="65000"/>
                    <a:lumOff val="35000"/>
                  </a:schemeClr>
                </a:solidFill>
                <a:latin typeface="+mn-ea"/>
              </a:defRPr>
            </a:lvl1pPr>
          </a:lstStyle>
          <a:p>
            <a:pPr algn="r"/>
            <a:r>
              <a:rPr lang="zh-CN" alt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您的内容打在这里，或者通过只保留文字。您的内容打在这里复制您的文，在此框中选择粘贴，并选择只保留文字。您的内容打在这里，或者通过通过</a:t>
            </a:r>
            <a:endParaRPr lang="zh-CN" altLang="en-US" sz="10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/>
      <p:bldP spid="6" grpId="0"/>
      <p:bldP spid="7" grpId="0" animBg="1"/>
      <p:bldP spid="8" grpId="0" animBg="1"/>
      <p:bldP spid="9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 txBox="1"/>
          <p:nvPr/>
        </p:nvSpPr>
        <p:spPr>
          <a:xfrm>
            <a:off x="1560608" y="296950"/>
            <a:ext cx="3062191" cy="683927"/>
          </a:xfrm>
          <a:prstGeom prst="rect">
            <a:avLst/>
          </a:prstGeom>
        </p:spPr>
        <p:txBody>
          <a:bodyPr lIns="91415" tIns="45708" rIns="91415" bIns="45708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400" b="0" kern="1200">
                <a:solidFill>
                  <a:schemeClr val="bg1"/>
                </a:solidFill>
                <a:effectLst/>
                <a:latin typeface="+mj-ea"/>
                <a:ea typeface="+mj-ea"/>
                <a:cs typeface="+mj-cs"/>
              </a:defRPr>
            </a:lvl1pPr>
          </a:lstStyle>
          <a:p>
            <a:pPr algn="l">
              <a:lnSpc>
                <a:spcPct val="100000"/>
              </a:lnSpc>
            </a:pPr>
            <a:r>
              <a:rPr lang="zh-CN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blurRad="25400" dist="25400" dir="2700000" algn="tl">
                    <a:srgbClr val="000000">
                      <a:alpha val="15000"/>
                    </a:srgbClr>
                  </a:outerShdw>
                </a:effectLst>
                <a:latin typeface="思源黑体" panose="020B0500000000000000" pitchFamily="34" charset="-122"/>
                <a:ea typeface="思源黑体" panose="020B0500000000000000" pitchFamily="34" charset="-122"/>
              </a:rPr>
              <a:t>重要任务和项目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effectLst>
                <a:outerShdw blurRad="25400" dist="25400" dir="2700000" algn="tl">
                  <a:srgbClr val="000000">
                    <a:alpha val="15000"/>
                  </a:srgbClr>
                </a:outerShdw>
              </a:effectLst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4" name="TextBox 50"/>
          <p:cNvSpPr txBox="1"/>
          <p:nvPr/>
        </p:nvSpPr>
        <p:spPr>
          <a:xfrm>
            <a:off x="984127" y="1712495"/>
            <a:ext cx="283723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重点项目介绍</a:t>
            </a:r>
            <a:endParaRPr lang="zh-CN" altLang="zh-CN" sz="20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5" name="TextBox 55"/>
          <p:cNvSpPr txBox="1"/>
          <p:nvPr/>
        </p:nvSpPr>
        <p:spPr>
          <a:xfrm>
            <a:off x="982955" y="2129331"/>
            <a:ext cx="3947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3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点击输入简要文字解说，解说文字尽量概括精炼，不用多余的文字修饰简洁精准。点击输入简要文字解说，解说文字尽量概括精炼，不用多余的文字修饰，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90026" y="4502555"/>
            <a:ext cx="11211951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994988" y="4855233"/>
            <a:ext cx="2208643" cy="144140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753529" y="4855233"/>
            <a:ext cx="2208643" cy="144140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512069" y="4855233"/>
            <a:ext cx="2208643" cy="144140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9270611" y="4855233"/>
            <a:ext cx="2208643" cy="1441403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350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95" b="11295"/>
          <a:stretch>
            <a:fillRect/>
          </a:stretch>
        </p:blipFill>
        <p:spPr>
          <a:xfrm>
            <a:off x="6512069" y="1553030"/>
            <a:ext cx="4967185" cy="256470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  <a:effectLst>
            <a:outerShdw blurRad="190500" dist="63500" dir="2700000" algn="tl" rotWithShape="0">
              <a:prstClr val="black">
                <a:alpha val="30000"/>
              </a:prstClr>
            </a:outerShdw>
          </a:effectLst>
        </p:spPr>
      </p:pic>
      <p:grpSp>
        <p:nvGrpSpPr>
          <p:cNvPr id="12" name="组合 11"/>
          <p:cNvGrpSpPr/>
          <p:nvPr/>
        </p:nvGrpSpPr>
        <p:grpSpPr>
          <a:xfrm>
            <a:off x="760376" y="5291678"/>
            <a:ext cx="497357" cy="497358"/>
            <a:chOff x="1700334" y="4487003"/>
            <a:chExt cx="497357" cy="497357"/>
          </a:xfrm>
        </p:grpSpPr>
        <p:sp>
          <p:nvSpPr>
            <p:cNvPr id="13" name="椭圆 12"/>
            <p:cNvSpPr/>
            <p:nvPr/>
          </p:nvSpPr>
          <p:spPr>
            <a:xfrm>
              <a:off x="1700334" y="4487003"/>
              <a:ext cx="497357" cy="497357"/>
            </a:xfrm>
            <a:prstGeom prst="ellipse">
              <a:avLst/>
            </a:prstGeom>
            <a:solidFill>
              <a:srgbClr val="B64630"/>
            </a:solidFill>
            <a:ln>
              <a:solidFill>
                <a:schemeClr val="bg1"/>
              </a:solidFill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6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1718702" y="4579724"/>
              <a:ext cx="471369" cy="318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5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01</a:t>
              </a:r>
              <a:endParaRPr lang="zh-CN" altLang="en-US" sz="1465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15" name="TextBox 47"/>
          <p:cNvSpPr txBox="1"/>
          <p:nvPr/>
        </p:nvSpPr>
        <p:spPr>
          <a:xfrm>
            <a:off x="1342972" y="5424237"/>
            <a:ext cx="213394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16" name="TextBox 49"/>
          <p:cNvSpPr txBox="1"/>
          <p:nvPr/>
        </p:nvSpPr>
        <p:spPr>
          <a:xfrm>
            <a:off x="1343096" y="5123644"/>
            <a:ext cx="2477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项目详情</a:t>
            </a:r>
            <a:endParaRPr lang="zh-CN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514968" y="5291678"/>
            <a:ext cx="497357" cy="497358"/>
            <a:chOff x="1700334" y="4487003"/>
            <a:chExt cx="497357" cy="497357"/>
          </a:xfrm>
        </p:grpSpPr>
        <p:sp>
          <p:nvSpPr>
            <p:cNvPr id="18" name="椭圆 17"/>
            <p:cNvSpPr/>
            <p:nvPr/>
          </p:nvSpPr>
          <p:spPr>
            <a:xfrm>
              <a:off x="1700334" y="4487003"/>
              <a:ext cx="497357" cy="497357"/>
            </a:xfrm>
            <a:prstGeom prst="ellipse">
              <a:avLst/>
            </a:prstGeom>
            <a:solidFill>
              <a:srgbClr val="274670"/>
            </a:solidFill>
            <a:ln>
              <a:solidFill>
                <a:schemeClr val="bg1"/>
              </a:solidFill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6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718702" y="4579724"/>
              <a:ext cx="471369" cy="318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5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02</a:t>
              </a:r>
              <a:endParaRPr lang="zh-CN" altLang="en-US" sz="1465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20" name="TextBox 47"/>
          <p:cNvSpPr txBox="1"/>
          <p:nvPr/>
        </p:nvSpPr>
        <p:spPr>
          <a:xfrm>
            <a:off x="4109555" y="5373143"/>
            <a:ext cx="213394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21" name="TextBox 49"/>
          <p:cNvSpPr txBox="1"/>
          <p:nvPr/>
        </p:nvSpPr>
        <p:spPr>
          <a:xfrm>
            <a:off x="4109677" y="5072550"/>
            <a:ext cx="2477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项目详情</a:t>
            </a:r>
            <a:endParaRPr lang="zh-CN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6269559" y="5291678"/>
            <a:ext cx="497357" cy="497358"/>
            <a:chOff x="1700334" y="4487003"/>
            <a:chExt cx="497357" cy="497357"/>
          </a:xfrm>
        </p:grpSpPr>
        <p:sp>
          <p:nvSpPr>
            <p:cNvPr id="23" name="椭圆 22"/>
            <p:cNvSpPr/>
            <p:nvPr/>
          </p:nvSpPr>
          <p:spPr>
            <a:xfrm>
              <a:off x="1700334" y="4487003"/>
              <a:ext cx="497357" cy="497357"/>
            </a:xfrm>
            <a:prstGeom prst="ellipse">
              <a:avLst/>
            </a:prstGeom>
            <a:solidFill>
              <a:srgbClr val="B64630"/>
            </a:solidFill>
            <a:ln>
              <a:solidFill>
                <a:schemeClr val="bg1"/>
              </a:solidFill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6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718702" y="4579724"/>
              <a:ext cx="471369" cy="318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5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03</a:t>
              </a:r>
              <a:endParaRPr lang="zh-CN" altLang="en-US" sz="1465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25" name="TextBox 47"/>
          <p:cNvSpPr txBox="1"/>
          <p:nvPr/>
        </p:nvSpPr>
        <p:spPr>
          <a:xfrm>
            <a:off x="6876136" y="5373143"/>
            <a:ext cx="213394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26" name="TextBox 49"/>
          <p:cNvSpPr txBox="1"/>
          <p:nvPr/>
        </p:nvSpPr>
        <p:spPr>
          <a:xfrm>
            <a:off x="6876260" y="5072550"/>
            <a:ext cx="2477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项目详情</a:t>
            </a:r>
            <a:endParaRPr lang="zh-CN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9024148" y="5291678"/>
            <a:ext cx="497357" cy="497358"/>
            <a:chOff x="1700334" y="4487003"/>
            <a:chExt cx="497357" cy="497357"/>
          </a:xfrm>
        </p:grpSpPr>
        <p:sp>
          <p:nvSpPr>
            <p:cNvPr id="28" name="椭圆 27"/>
            <p:cNvSpPr/>
            <p:nvPr/>
          </p:nvSpPr>
          <p:spPr>
            <a:xfrm>
              <a:off x="1700334" y="4487003"/>
              <a:ext cx="497357" cy="497357"/>
            </a:xfrm>
            <a:prstGeom prst="ellipse">
              <a:avLst/>
            </a:prstGeom>
            <a:solidFill>
              <a:srgbClr val="274670"/>
            </a:solidFill>
            <a:ln>
              <a:solidFill>
                <a:schemeClr val="bg1"/>
              </a:solidFill>
            </a:ln>
            <a:effectLst>
              <a:outerShdw blurRad="190500" dist="635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65" dirty="0"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18702" y="4579724"/>
              <a:ext cx="471369" cy="3181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65" dirty="0">
                  <a:solidFill>
                    <a:schemeClr val="bg1"/>
                  </a:solidFill>
                  <a:latin typeface="思源黑体" panose="020B0500000000000000" pitchFamily="34" charset="-122"/>
                  <a:ea typeface="思源黑体" panose="020B0500000000000000" pitchFamily="34" charset="-122"/>
                </a:rPr>
                <a:t>04</a:t>
              </a:r>
              <a:endParaRPr lang="zh-CN" altLang="en-US" sz="1465" dirty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</p:grpSp>
      <p:sp>
        <p:nvSpPr>
          <p:cNvPr id="30" name="TextBox 47"/>
          <p:cNvSpPr txBox="1"/>
          <p:nvPr/>
        </p:nvSpPr>
        <p:spPr>
          <a:xfrm>
            <a:off x="9606744" y="5382053"/>
            <a:ext cx="2133944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200" dirty="0"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点击此处添加内容</a:t>
            </a:r>
            <a:endParaRPr lang="zh-CN" altLang="en-US" sz="1200" dirty="0"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1" name="TextBox 49"/>
          <p:cNvSpPr txBox="1"/>
          <p:nvPr/>
        </p:nvSpPr>
        <p:spPr>
          <a:xfrm>
            <a:off x="9606868" y="5081460"/>
            <a:ext cx="247730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项目详情</a:t>
            </a:r>
            <a:endParaRPr lang="zh-CN" altLang="zh-CN" sz="1600" b="1" dirty="0">
              <a:solidFill>
                <a:schemeClr val="tx1">
                  <a:lumMod val="75000"/>
                  <a:lumOff val="2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  <p:sp>
        <p:nvSpPr>
          <p:cNvPr id="32" name="TextBox 55"/>
          <p:cNvSpPr txBox="1"/>
          <p:nvPr/>
        </p:nvSpPr>
        <p:spPr>
          <a:xfrm>
            <a:off x="982955" y="3139190"/>
            <a:ext cx="394721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lnSpc>
                <a:spcPts val="3000"/>
              </a:lnSpc>
              <a:defRPr sz="160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+mn-lt"/>
              </a:rPr>
              <a:t>点击输入简要文字解说，解说文字尽量概括精炼，不用多余的文字修饰简洁精准。点击输入简要文字解说，解说文字尽量概括精炼，不用多余的文字修饰，</a:t>
            </a:r>
            <a:endParaRPr lang="zh-CN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+mn-lt"/>
            </a:endParaRPr>
          </a:p>
        </p:txBody>
      </p:sp>
    </p:spTree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99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599"/>
                            </p:stCondLst>
                            <p:childTnLst>
                              <p:par>
                                <p:cTn id="2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6099"/>
                            </p:stCondLst>
                            <p:childTnLst>
                              <p:par>
                                <p:cTn id="44" presetID="17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17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599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99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 animBg="1"/>
      <p:bldP spid="8" grpId="0" animBg="1"/>
      <p:bldP spid="9" grpId="0" animBg="1"/>
      <p:bldP spid="10" grpId="0" animBg="1"/>
      <p:bldP spid="15" grpId="0"/>
      <p:bldP spid="16" grpId="0"/>
      <p:bldP spid="20" grpId="0"/>
      <p:bldP spid="21" grpId="0"/>
      <p:bldP spid="25" grpId="0"/>
      <p:bldP spid="26" grpId="0"/>
      <p:bldP spid="30" grpId="0"/>
      <p:bldP spid="31" grpId="0"/>
      <p:bldP spid="3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colorTemperature colorTemp="47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0" y="0"/>
            <a:ext cx="12192000" cy="6857999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0"/>
                  <a:lumOff val="100000"/>
                  <a:alpha val="0"/>
                </a:schemeClr>
              </a:gs>
              <a:gs pos="35000">
                <a:schemeClr val="accent1">
                  <a:lumMod val="0"/>
                  <a:lumOff val="100000"/>
                  <a:alpha val="88000"/>
                </a:schemeClr>
              </a:gs>
              <a:gs pos="100000">
                <a:schemeClr val="bg1"/>
              </a:gs>
            </a:gsLst>
            <a:path path="circle">
              <a:fillToRect l="50000" t="-80000" r="50000" b="18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7" name="圆角矩形 16"/>
          <p:cNvSpPr/>
          <p:nvPr/>
        </p:nvSpPr>
        <p:spPr>
          <a:xfrm rot="3600000">
            <a:off x="10429123" y="5773670"/>
            <a:ext cx="2326397" cy="2326397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78" name="TextBox 30"/>
          <p:cNvSpPr txBox="1"/>
          <p:nvPr/>
        </p:nvSpPr>
        <p:spPr>
          <a:xfrm>
            <a:off x="2358452" y="2496796"/>
            <a:ext cx="74750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28600"/>
            <a:r>
              <a:rPr lang="en-US" altLang="zh-CN" sz="8800" dirty="0" smtClean="0">
                <a:solidFill>
                  <a:schemeClr val="bg1">
                    <a:lumMod val="65000"/>
                    <a:alpha val="20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  <a:cs typeface="Aa楷体" panose="02000500000000000000" pitchFamily="2" charset="-122"/>
              </a:rPr>
              <a:t>PART TWO</a:t>
            </a:r>
            <a:endParaRPr lang="zh-CN" altLang="en-US" sz="8800" dirty="0">
              <a:solidFill>
                <a:schemeClr val="bg1">
                  <a:lumMod val="65000"/>
                  <a:alpha val="20000"/>
                </a:schemeClr>
              </a:solidFill>
              <a:latin typeface="思源宋体 CN Heavy" panose="02020900000000000000" pitchFamily="18" charset="-122"/>
              <a:ea typeface="思源宋体 CN Heavy" panose="02020900000000000000" pitchFamily="18" charset="-122"/>
              <a:cs typeface="Aa楷体" panose="02000500000000000000" pitchFamily="2" charset="-122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3892062" y="2876785"/>
            <a:ext cx="4407876" cy="959430"/>
          </a:xfrm>
          <a:prstGeom prst="rect">
            <a:avLst/>
          </a:prstGeom>
          <a:noFill/>
          <a:scene3d>
            <a:camera prst="perspectiveRight"/>
            <a:lightRig rig="threePt" dir="t"/>
          </a:scene3d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任务</a:t>
            </a:r>
            <a:r>
              <a:rPr lang="zh-CN" altLang="en-US" sz="4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完成</a:t>
            </a:r>
            <a:r>
              <a: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rPr>
              <a:t>情况</a:t>
            </a:r>
            <a:endParaRPr lang="zh-CN" altLang="en-US" sz="4800" b="1" dirty="0">
              <a:solidFill>
                <a:schemeClr val="tx1">
                  <a:lumMod val="85000"/>
                  <a:lumOff val="15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0" name="矩形 79"/>
          <p:cNvSpPr/>
          <p:nvPr/>
        </p:nvSpPr>
        <p:spPr>
          <a:xfrm>
            <a:off x="5902012" y="4046326"/>
            <a:ext cx="387976" cy="79048"/>
          </a:xfrm>
          <a:prstGeom prst="rect">
            <a:avLst/>
          </a:prstGeom>
          <a:solidFill>
            <a:srgbClr val="274670"/>
          </a:solidFill>
          <a:ln>
            <a:noFill/>
          </a:ln>
          <a:effectLst>
            <a:outerShdw blurRad="1270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84" name="Rectangle 3"/>
          <p:cNvSpPr/>
          <p:nvPr/>
        </p:nvSpPr>
        <p:spPr bwMode="auto">
          <a:xfrm>
            <a:off x="3052768" y="4346096"/>
            <a:ext cx="6091232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4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45720" rIns="45720">
            <a:spAutoFit/>
          </a:bodyPr>
          <a:lstStyle>
            <a:lvl1pPr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1pPr>
            <a:lvl2pPr marL="742950" indent="-28575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2pPr>
            <a:lvl3pPr marL="11430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3pPr>
            <a:lvl4pPr marL="16002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4pPr>
            <a:lvl5pPr marL="2057400" indent="-228600">
              <a:spcBef>
                <a:spcPts val="2000"/>
              </a:spcBef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5pPr>
            <a:lvl6pPr marL="25146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6pPr>
            <a:lvl7pPr marL="29718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7pPr>
            <a:lvl8pPr marL="34290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8pPr>
            <a:lvl9pPr marL="3886200" indent="-228600" defTabSz="2437130" eaLnBrk="0" fontAlgn="base" hangingPunct="0">
              <a:spcBef>
                <a:spcPts val="2000"/>
              </a:spcBef>
              <a:spcAft>
                <a:spcPct val="0"/>
              </a:spcAft>
              <a:buSzPct val="100000"/>
              <a:buFont typeface="Arial" panose="020B0604020202020204" pitchFamily="34" charset="0"/>
              <a:buChar char="•"/>
              <a:defRPr sz="8500">
                <a:solidFill>
                  <a:srgbClr val="27282D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sym typeface="Calibri" panose="020F0502020204030204" pitchFamily="34" charset="0"/>
              </a:defRPr>
            </a:lvl9pPr>
          </a:lstStyle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Lorem ipsum dolor sit amet, consectetuer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dipiscing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elit, sed diam </a:t>
            </a:r>
            <a:endParaRPr lang="en-US" altLang="zh-CN" sz="1000" dirty="0" smtClean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  <a:p>
            <a:pPr algn="ctr" eaLnBrk="1">
              <a:lnSpc>
                <a:spcPct val="120000"/>
              </a:lnSpc>
              <a:spcBef>
                <a:spcPct val="0"/>
              </a:spcBef>
              <a:buSzTx/>
              <a:buFontTx/>
              <a:buNone/>
            </a:pP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nonummy nibheuismod </a:t>
            </a:r>
            <a:r>
              <a:rPr lang="zh-CN" altLang="zh-CN" sz="1000" dirty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tincidunt ut laoreet dolore magna aliquam erat volutpat. Ut wisi enim ad minim </a:t>
            </a:r>
            <a:r>
              <a:rPr lang="zh-CN" altLang="zh-CN" sz="1000" dirty="0" smtClean="0">
                <a:solidFill>
                  <a:schemeClr val="tx1">
                    <a:lumMod val="50000"/>
                    <a:lumOff val="50000"/>
                    <a:alpha val="8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  <a:cs typeface="Aa楷体" panose="02000500000000000000" pitchFamily="2" charset="-122"/>
                <a:sym typeface="Helvetica" panose="020B0604020202020204" pitchFamily="34" charset="0"/>
              </a:rPr>
              <a:t>veniam</a:t>
            </a:r>
            <a:endParaRPr lang="zh-CN" altLang="zh-CN" sz="1000" dirty="0">
              <a:solidFill>
                <a:schemeClr val="tx1">
                  <a:lumMod val="50000"/>
                  <a:lumOff val="50000"/>
                  <a:alpha val="80000"/>
                </a:schemeClr>
              </a:solidFill>
              <a:latin typeface="思源黑体" panose="020B0500000000000000" pitchFamily="34" charset="-122"/>
              <a:ea typeface="思源黑体" panose="020B0500000000000000" pitchFamily="34" charset="-122"/>
              <a:cs typeface="Aa楷体" panose="02000500000000000000" pitchFamily="2" charset="-122"/>
              <a:sym typeface="Helvetica" panose="020B0604020202020204" pitchFamily="34" charset="0"/>
            </a:endParaRPr>
          </a:p>
        </p:txBody>
      </p:sp>
      <p:sp>
        <p:nvSpPr>
          <p:cNvPr id="15" name="圆角矩形 14"/>
          <p:cNvSpPr/>
          <p:nvPr/>
        </p:nvSpPr>
        <p:spPr>
          <a:xfrm rot="1800000">
            <a:off x="-466804" y="5518571"/>
            <a:ext cx="2542032" cy="2542032"/>
          </a:xfrm>
          <a:prstGeom prst="roundRect">
            <a:avLst/>
          </a:prstGeom>
          <a:noFill/>
          <a:ln w="1270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6" name="圆角矩形 15"/>
          <p:cNvSpPr/>
          <p:nvPr/>
        </p:nvSpPr>
        <p:spPr>
          <a:xfrm rot="19092480">
            <a:off x="8543968" y="5837731"/>
            <a:ext cx="2845934" cy="2845934"/>
          </a:xfrm>
          <a:prstGeom prst="roundRect">
            <a:avLst/>
          </a:prstGeom>
          <a:solidFill>
            <a:srgbClr val="B64630"/>
          </a:solidFill>
          <a:ln w="381000" cap="flat" cmpd="sng" algn="ctr">
            <a:solidFill>
              <a:srgbClr val="B6463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8" name="圆角矩形 17"/>
          <p:cNvSpPr/>
          <p:nvPr/>
        </p:nvSpPr>
        <p:spPr>
          <a:xfrm rot="3600000">
            <a:off x="5071935" y="6194094"/>
            <a:ext cx="1029620" cy="1029620"/>
          </a:xfrm>
          <a:prstGeom prst="roundRect">
            <a:avLst/>
          </a:prstGeom>
          <a:noFill/>
          <a:ln w="88900" cap="flat" cmpd="sng" algn="ctr">
            <a:solidFill>
              <a:srgbClr val="B6463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19" name="圆角矩形 18"/>
          <p:cNvSpPr/>
          <p:nvPr/>
        </p:nvSpPr>
        <p:spPr>
          <a:xfrm rot="3811769">
            <a:off x="1878212" y="5852666"/>
            <a:ext cx="2174838" cy="2174838"/>
          </a:xfrm>
          <a:prstGeom prst="roundRect">
            <a:avLst/>
          </a:prstGeom>
          <a:solidFill>
            <a:srgbClr val="274670"/>
          </a:solidFill>
          <a:ln w="381000" cap="flat" cmpd="sng" algn="ctr">
            <a:solidFill>
              <a:srgbClr val="274670">
                <a:alpha val="15000"/>
              </a:srgb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sp>
        <p:nvSpPr>
          <p:cNvPr id="20" name="圆角矩形 19"/>
          <p:cNvSpPr/>
          <p:nvPr/>
        </p:nvSpPr>
        <p:spPr>
          <a:xfrm rot="1583975">
            <a:off x="5948071" y="5702546"/>
            <a:ext cx="1609035" cy="1609035"/>
          </a:xfrm>
          <a:prstGeom prst="roundRect">
            <a:avLst/>
          </a:prstGeom>
          <a:noFill/>
          <a:ln w="127000" cap="flat" cmpd="sng" algn="ctr">
            <a:solidFill>
              <a:srgbClr val="274670"/>
            </a:solidFill>
            <a:prstDash val="solid"/>
            <a:miter lim="800000"/>
          </a:ln>
          <a:effectLst>
            <a:outerShdw blurRad="190500" dist="63500" dir="2700000" algn="tl" rotWithShape="0">
              <a:prstClr val="black">
                <a:alpha val="15000"/>
              </a:prstClr>
            </a:outerShdw>
          </a:effectLst>
        </p:spPr>
        <p:txBody>
          <a:bodyPr rtlCol="0" anchor="ctr"/>
          <a:lstStyle/>
          <a:p>
            <a:pPr marL="0" marR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 dirty="0" smtClean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思源黑体" panose="020B0500000000000000" pitchFamily="34" charset="-122"/>
              <a:ea typeface="思源黑体" panose="020B0500000000000000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5574249" y="1251582"/>
            <a:ext cx="1062576" cy="1062576"/>
            <a:chOff x="5574249" y="1251582"/>
            <a:chExt cx="1062576" cy="1062576"/>
          </a:xfrm>
        </p:grpSpPr>
        <p:sp>
          <p:nvSpPr>
            <p:cNvPr id="21" name="圆角矩形 20"/>
            <p:cNvSpPr/>
            <p:nvPr/>
          </p:nvSpPr>
          <p:spPr>
            <a:xfrm rot="2700000">
              <a:off x="5574249" y="1251582"/>
              <a:ext cx="1062576" cy="1062576"/>
            </a:xfrm>
            <a:prstGeom prst="roundRect">
              <a:avLst>
                <a:gd name="adj" fmla="val 13752"/>
              </a:avLst>
            </a:prstGeom>
            <a:solidFill>
              <a:srgbClr val="B64630"/>
            </a:solidFill>
            <a:ln w="127000" cap="flat" cmpd="sng" algn="ctr">
              <a:solidFill>
                <a:srgbClr val="B64630">
                  <a:alpha val="1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思源黑体" panose="020B0500000000000000" pitchFamily="34" charset="-122"/>
                <a:ea typeface="思源黑体" panose="020B0500000000000000" pitchFamily="34" charset="-122"/>
              </a:endParaRPr>
            </a:p>
          </p:txBody>
        </p:sp>
        <p:sp>
          <p:nvSpPr>
            <p:cNvPr id="2" name="矩形 1"/>
            <p:cNvSpPr/>
            <p:nvPr/>
          </p:nvSpPr>
          <p:spPr>
            <a:xfrm>
              <a:off x="5700357" y="1436841"/>
              <a:ext cx="809837" cy="70788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en-US" altLang="zh-CN" sz="4000" dirty="0" smtClean="0">
                  <a:solidFill>
                    <a:schemeClr val="bg1"/>
                  </a:solidFill>
                  <a:latin typeface="思源宋体 CN Heavy" panose="02020900000000000000" pitchFamily="18" charset="-122"/>
                  <a:ea typeface="思源宋体 CN Heavy" panose="02020900000000000000" pitchFamily="18" charset="-122"/>
                </a:rPr>
                <a:t>02</a:t>
              </a:r>
              <a:endParaRPr lang="zh-CN" altLang="en-US" sz="4000" dirty="0">
                <a:solidFill>
                  <a:schemeClr val="bg1"/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endParaRPr>
            </a:p>
          </p:txBody>
        </p:sp>
      </p:grp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1" presetClass="entr" presetSubtype="0" fill="hold" grpId="0" nodeType="withEffect">
                                  <p:stCondLst>
                                    <p:cond delay="12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750" tmFilter="0,0; .5, 1; 1, 1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37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9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6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78" grpId="0"/>
      <p:bldP spid="79" grpId="0"/>
      <p:bldP spid="80" grpId="0" animBg="1"/>
      <p:bldP spid="84" grpId="0"/>
      <p:bldP spid="15" grpId="0" animBg="1"/>
      <p:bldP spid="16" grpId="0" animBg="1"/>
      <p:bldP spid="18" grpId="0" animBg="1"/>
      <p:bldP spid="19" grpId="0" animBg="1"/>
      <p:bldP spid="20" grpId="0" animBg="1"/>
    </p:bldLst>
  </p:timing>
</p:sld>
</file>

<file path=ppt/tags/tag1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0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1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2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3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4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5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6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7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8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19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0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1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2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3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4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5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6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7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8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29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3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30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31.xml><?xml version="1.0" encoding="utf-8"?>
<p:tagLst xmlns:p="http://schemas.openxmlformats.org/presentationml/2006/main">
  <p:tag name="commondata" val="eyJoZGlkIjoiZWUxMzFhMTU5ODk3ZThmNDBjNThiYzA1ZjczNzgwZjQifQ=="/>
</p:tagLst>
</file>

<file path=ppt/tags/tag4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5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6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7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8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ags/tag9.xml><?xml version="1.0" encoding="utf-8"?>
<p:tagLst xmlns:p="http://schemas.openxmlformats.org/presentationml/2006/main">
  <p:tag name="KSO_WM_DIAGRAM_VIRTUALLY_FRAME" val="{&quot;height&quot;:439.16055118110233,&quot;left&quot;:467.56181102362206,&quot;top&quot;:63.54212598425197,&quot;width&quot;:330.19251968503943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阿里巴巴普惠">
      <a:majorFont>
        <a:latin typeface="阿里巴巴普惠体"/>
        <a:ea typeface="阿里巴巴普惠体"/>
        <a:cs typeface=""/>
      </a:majorFont>
      <a:minorFont>
        <a:latin typeface="阿里巴巴普惠体"/>
        <a:ea typeface="阿里巴巴普惠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等线 Light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等线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6242</Words>
  <Application>WPS 演示</Application>
  <PresentationFormat>宽屏</PresentationFormat>
  <Paragraphs>623</Paragraphs>
  <Slides>29</Slides>
  <Notes>10</Notes>
  <HiddenSlides>0</HiddenSlides>
  <MMClips>1</MMClips>
  <ScaleCrop>false</ScaleCrop>
  <HeadingPairs>
    <vt:vector size="6" baseType="variant">
      <vt:variant>
        <vt:lpstr>已用的字体</vt:lpstr>
      </vt:variant>
      <vt:variant>
        <vt:i4>28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58" baseType="lpstr">
      <vt:lpstr>Arial</vt:lpstr>
      <vt:lpstr>宋体</vt:lpstr>
      <vt:lpstr>Wingdings</vt:lpstr>
      <vt:lpstr>思源黑体</vt:lpstr>
      <vt:lpstr>思源宋体 CN Heavy</vt:lpstr>
      <vt:lpstr>华文宋体</vt:lpstr>
      <vt:lpstr>微软雅黑</vt:lpstr>
      <vt:lpstr>Segoe UI Light</vt:lpstr>
      <vt:lpstr>华文中宋</vt:lpstr>
      <vt:lpstr>Aa楷体</vt:lpstr>
      <vt:lpstr>Calibri</vt:lpstr>
      <vt:lpstr>Helvetica</vt:lpstr>
      <vt:lpstr>Arial</vt:lpstr>
      <vt:lpstr>Open Sans Light</vt:lpstr>
      <vt:lpstr>Open Sans</vt:lpstr>
      <vt:lpstr>Gill Sans</vt:lpstr>
      <vt:lpstr>字魂105号-简雅黑</vt:lpstr>
      <vt:lpstr>Arial Unicode MS</vt:lpstr>
      <vt:lpstr>Roboto Thin</vt:lpstr>
      <vt:lpstr>微软雅黑 Light</vt:lpstr>
      <vt:lpstr>Fira Sans Extra Condensed Medium</vt:lpstr>
      <vt:lpstr>阿里巴巴普惠体</vt:lpstr>
      <vt:lpstr>黑体</vt:lpstr>
      <vt:lpstr>等线</vt:lpstr>
      <vt:lpstr>Segoe Print</vt:lpstr>
      <vt:lpstr>Open Sans</vt:lpstr>
      <vt:lpstr>Gill Sans MT</vt:lpstr>
      <vt:lpstr>Roboto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主题名称</dc:title>
  <dc:creator>张勇</dc:creator>
  <cp:lastModifiedBy>吴国辉</cp:lastModifiedBy>
  <cp:revision>153</cp:revision>
  <dcterms:created xsi:type="dcterms:W3CDTF">2022-08-17T14:34:00Z</dcterms:created>
  <dcterms:modified xsi:type="dcterms:W3CDTF">2024-11-09T07:58:41Z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B92641812E24464E926B6567F79FF05F_12</vt:lpwstr>
  </property>
  <property fmtid="{D5CDD505-2E9C-101B-9397-08002B2CF9AE}" pid="3" name="KSOProductBuildVer">
    <vt:lpwstr>2052-12.1.0.18608</vt:lpwstr>
  </property>
</Properties>
</file>

<file path=docProps/thumbnail.jpeg>
</file>